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83" r:id="rId2"/>
    <p:sldId id="284" r:id="rId3"/>
    <p:sldId id="288" r:id="rId4"/>
    <p:sldId id="289" r:id="rId5"/>
    <p:sldId id="291" r:id="rId6"/>
    <p:sldId id="287" r:id="rId7"/>
    <p:sldId id="290" r:id="rId8"/>
    <p:sldId id="280" r:id="rId9"/>
    <p:sldId id="294" r:id="rId10"/>
    <p:sldId id="295" r:id="rId11"/>
    <p:sldId id="296" r:id="rId12"/>
    <p:sldId id="298" r:id="rId13"/>
    <p:sldId id="299" r:id="rId14"/>
    <p:sldId id="315" r:id="rId15"/>
    <p:sldId id="316" r:id="rId16"/>
    <p:sldId id="317" r:id="rId17"/>
    <p:sldId id="314" r:id="rId18"/>
    <p:sldId id="300" r:id="rId19"/>
    <p:sldId id="307" r:id="rId20"/>
    <p:sldId id="302" r:id="rId21"/>
    <p:sldId id="303" r:id="rId22"/>
    <p:sldId id="304" r:id="rId23"/>
    <p:sldId id="305" r:id="rId24"/>
    <p:sldId id="308" r:id="rId25"/>
    <p:sldId id="301" r:id="rId26"/>
    <p:sldId id="292" r:id="rId27"/>
    <p:sldId id="306" r:id="rId28"/>
    <p:sldId id="309" r:id="rId29"/>
    <p:sldId id="310" r:id="rId30"/>
    <p:sldId id="311" r:id="rId31"/>
    <p:sldId id="312" r:id="rId32"/>
    <p:sldId id="313" r:id="rId33"/>
    <p:sldId id="293" r:id="rId34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F1"/>
    <a:srgbClr val="210140"/>
    <a:srgbClr val="8736D9"/>
    <a:srgbClr val="17212D"/>
    <a:srgbClr val="320934"/>
    <a:srgbClr val="17202D"/>
    <a:srgbClr val="FF3654"/>
    <a:srgbClr val="4A0851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86395"/>
  </p:normalViewPr>
  <p:slideViewPr>
    <p:cSldViewPr snapToGrid="0" snapToObjects="1">
      <p:cViewPr varScale="1">
        <p:scale>
          <a:sx n="39" d="100"/>
          <a:sy n="39" d="100"/>
        </p:scale>
        <p:origin x="192" y="85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6D3F6-3007-204F-857A-F99B52FEC9DB}" type="doc">
      <dgm:prSet loTypeId="urn:microsoft.com/office/officeart/2005/8/layout/lProcess3" loCatId="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AAF35E-236C-1743-9C83-FCD8D899C540}">
      <dgm:prSet phldrT="[Text]"/>
      <dgm:spPr/>
      <dgm:t>
        <a:bodyPr/>
        <a:lstStyle/>
        <a:p>
          <a:r>
            <a:rPr lang="en-US" dirty="0"/>
            <a:t>Software Components</a:t>
          </a:r>
        </a:p>
      </dgm:t>
    </dgm:pt>
    <dgm:pt modelId="{7BA49FDC-FC00-5D42-9C4F-A4D344AE7CDF}" type="parTrans" cxnId="{CC7710B1-F73D-1449-AB33-DDAC384FD3F7}">
      <dgm:prSet/>
      <dgm:spPr/>
      <dgm:t>
        <a:bodyPr/>
        <a:lstStyle/>
        <a:p>
          <a:endParaRPr lang="en-US"/>
        </a:p>
      </dgm:t>
    </dgm:pt>
    <dgm:pt modelId="{853FAFD7-F4C6-0444-A6C8-7BD3F3CF1723}" type="sibTrans" cxnId="{CC7710B1-F73D-1449-AB33-DDAC384FD3F7}">
      <dgm:prSet/>
      <dgm:spPr/>
      <dgm:t>
        <a:bodyPr/>
        <a:lstStyle/>
        <a:p>
          <a:endParaRPr lang="en-US"/>
        </a:p>
      </dgm:t>
    </dgm:pt>
    <dgm:pt modelId="{30F1D949-C193-4B46-8805-714E3117A6F8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50389EA3-1C7D-E54A-BB6E-B40EB15DA906}" type="parTrans" cxnId="{E178238D-06A4-E041-AA09-EB2C9AA63BCE}">
      <dgm:prSet/>
      <dgm:spPr/>
      <dgm:t>
        <a:bodyPr/>
        <a:lstStyle/>
        <a:p>
          <a:endParaRPr lang="en-US"/>
        </a:p>
      </dgm:t>
    </dgm:pt>
    <dgm:pt modelId="{D7342DD5-F6C2-364E-846E-335EF94D6A77}" type="sibTrans" cxnId="{E178238D-06A4-E041-AA09-EB2C9AA63BCE}">
      <dgm:prSet/>
      <dgm:spPr/>
      <dgm:t>
        <a:bodyPr/>
        <a:lstStyle/>
        <a:p>
          <a:endParaRPr lang="en-US"/>
        </a:p>
      </dgm:t>
    </dgm:pt>
    <dgm:pt modelId="{22F8C20A-FA69-954B-B2F8-E593442C1AF4}">
      <dgm:prSet phldrT="[Text]"/>
      <dgm:spPr/>
      <dgm:t>
        <a:bodyPr/>
        <a:lstStyle/>
        <a:p>
          <a:r>
            <a:rPr lang="en-US" dirty="0"/>
            <a:t>Container</a:t>
          </a:r>
        </a:p>
      </dgm:t>
    </dgm:pt>
    <dgm:pt modelId="{70104469-947E-FC4B-AB9D-D910B586A2B3}" type="parTrans" cxnId="{B5363A43-8A69-4249-8A3B-CE681F144506}">
      <dgm:prSet/>
      <dgm:spPr/>
      <dgm:t>
        <a:bodyPr/>
        <a:lstStyle/>
        <a:p>
          <a:endParaRPr lang="en-US"/>
        </a:p>
      </dgm:t>
    </dgm:pt>
    <dgm:pt modelId="{598463EC-FF63-8046-A721-F186F0CD2205}" type="sibTrans" cxnId="{B5363A43-8A69-4249-8A3B-CE681F144506}">
      <dgm:prSet/>
      <dgm:spPr/>
      <dgm:t>
        <a:bodyPr/>
        <a:lstStyle/>
        <a:p>
          <a:endParaRPr lang="en-US"/>
        </a:p>
      </dgm:t>
    </dgm:pt>
    <dgm:pt modelId="{1A90939B-8478-844A-8B7A-D845DBB51C96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2D179389-CC37-974B-9DE5-727426A98533}" type="parTrans" cxnId="{07EF9636-5307-D042-AE53-22EDEC78EE54}">
      <dgm:prSet/>
      <dgm:spPr/>
      <dgm:t>
        <a:bodyPr/>
        <a:lstStyle/>
        <a:p>
          <a:endParaRPr lang="en-US"/>
        </a:p>
      </dgm:t>
    </dgm:pt>
    <dgm:pt modelId="{A2996E17-00B9-B341-A3B6-462520E8E075}" type="sibTrans" cxnId="{07EF9636-5307-D042-AE53-22EDEC78EE54}">
      <dgm:prSet/>
      <dgm:spPr/>
      <dgm:t>
        <a:bodyPr/>
        <a:lstStyle/>
        <a:p>
          <a:endParaRPr lang="en-US"/>
        </a:p>
      </dgm:t>
    </dgm:pt>
    <dgm:pt modelId="{88B3570E-A78C-2B43-AD18-149F8B13E88E}">
      <dgm:prSet phldrT="[Text]"/>
      <dgm:spPr/>
      <dgm:t>
        <a:bodyPr/>
        <a:lstStyle/>
        <a:p>
          <a:r>
            <a:rPr lang="en-US" dirty="0"/>
            <a:t>Environment Variables</a:t>
          </a:r>
        </a:p>
      </dgm:t>
    </dgm:pt>
    <dgm:pt modelId="{4B08386D-2E3F-1D49-8E22-040AD5C7E4F3}" type="parTrans" cxnId="{C9BB6F8E-8345-454B-B2BA-4D42CB3C62EC}">
      <dgm:prSet/>
      <dgm:spPr/>
      <dgm:t>
        <a:bodyPr/>
        <a:lstStyle/>
        <a:p>
          <a:endParaRPr lang="en-US"/>
        </a:p>
      </dgm:t>
    </dgm:pt>
    <dgm:pt modelId="{9AF3E9AA-007D-E74B-BC23-F4CF5F069841}" type="sibTrans" cxnId="{C9BB6F8E-8345-454B-B2BA-4D42CB3C62EC}">
      <dgm:prSet/>
      <dgm:spPr/>
      <dgm:t>
        <a:bodyPr/>
        <a:lstStyle/>
        <a:p>
          <a:endParaRPr lang="en-US"/>
        </a:p>
      </dgm:t>
    </dgm:pt>
    <dgm:pt modelId="{C88F7C20-439D-2049-A4FC-6E9D96472F15}">
      <dgm:prSet phldrT="[Text]"/>
      <dgm:spPr/>
      <dgm:t>
        <a:bodyPr/>
        <a:lstStyle/>
        <a:p>
          <a:r>
            <a:rPr lang="en-US" dirty="0"/>
            <a:t>Runtime Environment</a:t>
          </a:r>
        </a:p>
      </dgm:t>
    </dgm:pt>
    <dgm:pt modelId="{76B25B68-3CBF-284C-A21B-0A629C03929A}" type="parTrans" cxnId="{0C599B49-130D-6444-AAC7-60ECE9678F08}">
      <dgm:prSet/>
      <dgm:spPr/>
      <dgm:t>
        <a:bodyPr/>
        <a:lstStyle/>
        <a:p>
          <a:endParaRPr lang="en-US"/>
        </a:p>
      </dgm:t>
    </dgm:pt>
    <dgm:pt modelId="{5A987441-EAA1-664B-9F6D-4EE001F48CF3}" type="sibTrans" cxnId="{0C599B49-130D-6444-AAC7-60ECE9678F08}">
      <dgm:prSet/>
      <dgm:spPr/>
      <dgm:t>
        <a:bodyPr/>
        <a:lstStyle/>
        <a:p>
          <a:endParaRPr lang="en-US"/>
        </a:p>
      </dgm:t>
    </dgm:pt>
    <dgm:pt modelId="{5DBB2DB8-3373-3C43-964D-04B24F03FA91}">
      <dgm:prSet phldrT="[Text]"/>
      <dgm:spPr/>
      <dgm:t>
        <a:bodyPr/>
        <a:lstStyle/>
        <a:p>
          <a:r>
            <a:rPr lang="en-US" dirty="0"/>
            <a:t>OS</a:t>
          </a:r>
        </a:p>
      </dgm:t>
    </dgm:pt>
    <dgm:pt modelId="{D74E328E-3B95-7C4B-9A0C-388D81B108C0}" type="parTrans" cxnId="{992FCA6A-D3B1-3142-AFAC-576CBEDA57A0}">
      <dgm:prSet/>
      <dgm:spPr/>
      <dgm:t>
        <a:bodyPr/>
        <a:lstStyle/>
        <a:p>
          <a:endParaRPr lang="en-US"/>
        </a:p>
      </dgm:t>
    </dgm:pt>
    <dgm:pt modelId="{5C5ADBD4-B4E9-0643-B131-1673EBEABFC8}" type="sibTrans" cxnId="{992FCA6A-D3B1-3142-AFAC-576CBEDA57A0}">
      <dgm:prSet/>
      <dgm:spPr/>
      <dgm:t>
        <a:bodyPr/>
        <a:lstStyle/>
        <a:p>
          <a:endParaRPr lang="en-US"/>
        </a:p>
      </dgm:t>
    </dgm:pt>
    <dgm:pt modelId="{C350D362-CDBD-3746-BF98-68E78BAD192D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73689A88-CFAA-B44D-A06B-D458E154F33A}" type="parTrans" cxnId="{380B8447-5A84-104B-8AF5-A4E771A815B5}">
      <dgm:prSet/>
      <dgm:spPr/>
      <dgm:t>
        <a:bodyPr/>
        <a:lstStyle/>
        <a:p>
          <a:endParaRPr lang="en-US"/>
        </a:p>
      </dgm:t>
    </dgm:pt>
    <dgm:pt modelId="{08292E32-8A7C-3D49-B4AF-3AFDFC886769}" type="sibTrans" cxnId="{380B8447-5A84-104B-8AF5-A4E771A815B5}">
      <dgm:prSet/>
      <dgm:spPr/>
      <dgm:t>
        <a:bodyPr/>
        <a:lstStyle/>
        <a:p>
          <a:endParaRPr lang="en-US"/>
        </a:p>
      </dgm:t>
    </dgm:pt>
    <dgm:pt modelId="{B38506F4-1FCD-2D4C-A01E-BDBDDF490B5D}">
      <dgm:prSet phldrT="[Text]"/>
      <dgm:spPr/>
      <dgm:t>
        <a:bodyPr/>
        <a:lstStyle/>
        <a:p>
          <a:r>
            <a:rPr lang="en-US" dirty="0"/>
            <a:t>"Hosted" Application</a:t>
          </a:r>
        </a:p>
      </dgm:t>
    </dgm:pt>
    <dgm:pt modelId="{DC95FEB7-C42B-FD4A-ADD7-1849282D70F4}" type="parTrans" cxnId="{3CE7A959-C93B-EB47-9352-BE61EC703805}">
      <dgm:prSet/>
      <dgm:spPr/>
      <dgm:t>
        <a:bodyPr/>
        <a:lstStyle/>
        <a:p>
          <a:endParaRPr lang="en-US"/>
        </a:p>
      </dgm:t>
    </dgm:pt>
    <dgm:pt modelId="{E6E24C55-A295-6448-81D2-C2B1785923FA}" type="sibTrans" cxnId="{3CE7A959-C93B-EB47-9352-BE61EC703805}">
      <dgm:prSet/>
      <dgm:spPr/>
      <dgm:t>
        <a:bodyPr/>
        <a:lstStyle/>
        <a:p>
          <a:endParaRPr lang="en-US"/>
        </a:p>
      </dgm:t>
    </dgm:pt>
    <dgm:pt modelId="{02163346-600C-9148-A94B-70810561BAF5}">
      <dgm:prSet phldrT="[Text]"/>
      <dgm:spPr/>
      <dgm:t>
        <a:bodyPr/>
        <a:lstStyle/>
        <a:p>
          <a:r>
            <a:rPr lang="en-US" dirty="0"/>
            <a:t>Networking</a:t>
          </a:r>
        </a:p>
      </dgm:t>
    </dgm:pt>
    <dgm:pt modelId="{DB78DCD9-9B67-1949-ABBA-41D273409337}" type="parTrans" cxnId="{7AAB5D5E-87FA-9E40-B21F-4BDED57283A2}">
      <dgm:prSet/>
      <dgm:spPr/>
      <dgm:t>
        <a:bodyPr/>
        <a:lstStyle/>
        <a:p>
          <a:endParaRPr lang="en-US"/>
        </a:p>
      </dgm:t>
    </dgm:pt>
    <dgm:pt modelId="{4E915BB5-46B1-A14B-B389-6E26F994D2F9}" type="sibTrans" cxnId="{7AAB5D5E-87FA-9E40-B21F-4BDED57283A2}">
      <dgm:prSet/>
      <dgm:spPr/>
      <dgm:t>
        <a:bodyPr/>
        <a:lstStyle/>
        <a:p>
          <a:endParaRPr lang="en-US"/>
        </a:p>
      </dgm:t>
    </dgm:pt>
    <dgm:pt modelId="{281E6D7A-D228-6B48-BE3D-F1B645A7F0AB}">
      <dgm:prSet phldrT="[Text]"/>
      <dgm:spPr/>
      <dgm:t>
        <a:bodyPr/>
        <a:lstStyle/>
        <a:p>
          <a:r>
            <a:rPr lang="en-US" dirty="0"/>
            <a:t>Files</a:t>
          </a:r>
        </a:p>
      </dgm:t>
    </dgm:pt>
    <dgm:pt modelId="{E95BA098-45CC-FE47-8A46-A911F920FC6E}" type="parTrans" cxnId="{71145A3A-5992-AD4E-B315-B801D9728B62}">
      <dgm:prSet/>
      <dgm:spPr/>
      <dgm:t>
        <a:bodyPr/>
        <a:lstStyle/>
        <a:p>
          <a:endParaRPr lang="en-US"/>
        </a:p>
      </dgm:t>
    </dgm:pt>
    <dgm:pt modelId="{D195D69E-421F-0745-823B-EF01B4DF8C6E}" type="sibTrans" cxnId="{71145A3A-5992-AD4E-B315-B801D9728B62}">
      <dgm:prSet/>
      <dgm:spPr/>
      <dgm:t>
        <a:bodyPr/>
        <a:lstStyle/>
        <a:p>
          <a:endParaRPr lang="en-US"/>
        </a:p>
      </dgm:t>
    </dgm:pt>
    <dgm:pt modelId="{DCAFDF41-A836-9F40-945F-1E30B46B7F4A}">
      <dgm:prSet phldrT="[Text]"/>
      <dgm:spPr/>
      <dgm:t>
        <a:bodyPr/>
        <a:lstStyle/>
        <a:p>
          <a:r>
            <a:rPr lang="en-US" dirty="0"/>
            <a:t>Kubernetes</a:t>
          </a:r>
        </a:p>
      </dgm:t>
    </dgm:pt>
    <dgm:pt modelId="{E65852AD-9B76-DC42-BFFC-32933F482650}" type="parTrans" cxnId="{037DEB3D-2D21-FA42-A9A1-F9CA14D6D62B}">
      <dgm:prSet/>
      <dgm:spPr/>
      <dgm:t>
        <a:bodyPr/>
        <a:lstStyle/>
        <a:p>
          <a:endParaRPr lang="en-US"/>
        </a:p>
      </dgm:t>
    </dgm:pt>
    <dgm:pt modelId="{968BBF79-05B1-9142-A799-C9776B40F8F9}" type="sibTrans" cxnId="{037DEB3D-2D21-FA42-A9A1-F9CA14D6D62B}">
      <dgm:prSet/>
      <dgm:spPr/>
      <dgm:t>
        <a:bodyPr/>
        <a:lstStyle/>
        <a:p>
          <a:endParaRPr lang="en-US"/>
        </a:p>
      </dgm:t>
    </dgm:pt>
    <dgm:pt modelId="{54F9DF5B-A182-8144-88A0-852377C53D40}">
      <dgm:prSet phldrT="[Text]"/>
      <dgm:spPr/>
      <dgm:t>
        <a:bodyPr/>
        <a:lstStyle/>
        <a:p>
          <a:r>
            <a:rPr lang="en-US" dirty="0" err="1"/>
            <a:t>FaaS</a:t>
          </a:r>
          <a:r>
            <a:rPr lang="en-US" dirty="0"/>
            <a:t> (Azure Functions)</a:t>
          </a:r>
        </a:p>
      </dgm:t>
    </dgm:pt>
    <dgm:pt modelId="{BD60ED79-1B91-E34D-842A-7B97B766B007}" type="parTrans" cxnId="{01B9264F-9287-DF48-B605-77C6847C81C7}">
      <dgm:prSet/>
      <dgm:spPr/>
      <dgm:t>
        <a:bodyPr/>
        <a:lstStyle/>
        <a:p>
          <a:endParaRPr lang="en-US"/>
        </a:p>
      </dgm:t>
    </dgm:pt>
    <dgm:pt modelId="{D5E746D7-DE39-9041-A7F0-8A5AEF20E513}" type="sibTrans" cxnId="{01B9264F-9287-DF48-B605-77C6847C81C7}">
      <dgm:prSet/>
      <dgm:spPr/>
      <dgm:t>
        <a:bodyPr/>
        <a:lstStyle/>
        <a:p>
          <a:endParaRPr lang="en-US"/>
        </a:p>
      </dgm:t>
    </dgm:pt>
    <dgm:pt modelId="{4C150DAF-9809-5E4C-ACD9-F82E1B0D5C05}">
      <dgm:prSet phldrT="[Text]"/>
      <dgm:spPr/>
      <dgm:t>
        <a:bodyPr/>
        <a:lstStyle/>
        <a:p>
          <a:r>
            <a:rPr lang="en-US" dirty="0"/>
            <a:t>Website PaaS (Azure Web Apps)</a:t>
          </a:r>
        </a:p>
      </dgm:t>
    </dgm:pt>
    <dgm:pt modelId="{E3D59FDF-3C8E-2E4F-936F-EE2113E04A0C}" type="parTrans" cxnId="{0C08CC40-61CD-7644-84E5-6F59F4F74BC7}">
      <dgm:prSet/>
      <dgm:spPr/>
      <dgm:t>
        <a:bodyPr/>
        <a:lstStyle/>
        <a:p>
          <a:endParaRPr lang="en-US"/>
        </a:p>
      </dgm:t>
    </dgm:pt>
    <dgm:pt modelId="{00117E1C-C99D-DB43-87AE-5B407B38AF1D}" type="sibTrans" cxnId="{0C08CC40-61CD-7644-84E5-6F59F4F74BC7}">
      <dgm:prSet/>
      <dgm:spPr/>
      <dgm:t>
        <a:bodyPr/>
        <a:lstStyle/>
        <a:p>
          <a:endParaRPr lang="en-US"/>
        </a:p>
      </dgm:t>
    </dgm:pt>
    <dgm:pt modelId="{A02EEAC3-AEAE-EB46-87AA-BD314825F427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6CFF22F8-C9FD-B24D-B034-C2011B73EB5D}" type="parTrans" cxnId="{01D7C7C9-1385-CC4F-977B-C43BBD951508}">
      <dgm:prSet/>
      <dgm:spPr/>
      <dgm:t>
        <a:bodyPr/>
        <a:lstStyle/>
        <a:p>
          <a:endParaRPr lang="en-US"/>
        </a:p>
      </dgm:t>
    </dgm:pt>
    <dgm:pt modelId="{4FE5630D-39B1-2346-80AC-13F6F9E10E05}" type="sibTrans" cxnId="{01D7C7C9-1385-CC4F-977B-C43BBD951508}">
      <dgm:prSet/>
      <dgm:spPr/>
      <dgm:t>
        <a:bodyPr/>
        <a:lstStyle/>
        <a:p>
          <a:endParaRPr lang="en-US"/>
        </a:p>
      </dgm:t>
    </dgm:pt>
    <dgm:pt modelId="{B5E5F8F5-742F-0444-824E-55E826078630}">
      <dgm:prSet phldrT="[Text]"/>
      <dgm:spPr/>
      <dgm:t>
        <a:bodyPr/>
        <a:lstStyle/>
        <a:p>
          <a:r>
            <a:rPr lang="en-US" dirty="0"/>
            <a:t>Platform behaviors (many more)</a:t>
          </a:r>
        </a:p>
      </dgm:t>
    </dgm:pt>
    <dgm:pt modelId="{736C9FF6-59D4-574D-9463-DFF66945F778}" type="parTrans" cxnId="{90BE7977-76F2-9947-9276-026FFA4C20C4}">
      <dgm:prSet/>
      <dgm:spPr/>
      <dgm:t>
        <a:bodyPr/>
        <a:lstStyle/>
        <a:p>
          <a:endParaRPr lang="en-US"/>
        </a:p>
      </dgm:t>
    </dgm:pt>
    <dgm:pt modelId="{F5514D47-7670-1945-9C14-3F7CB5362C39}" type="sibTrans" cxnId="{90BE7977-76F2-9947-9276-026FFA4C20C4}">
      <dgm:prSet/>
      <dgm:spPr/>
      <dgm:t>
        <a:bodyPr/>
        <a:lstStyle/>
        <a:p>
          <a:endParaRPr lang="en-US"/>
        </a:p>
      </dgm:t>
    </dgm:pt>
    <dgm:pt modelId="{52ED1074-0A9E-0548-BBF8-18695F2B6B77}" type="pres">
      <dgm:prSet presAssocID="{CC46D3F6-3007-204F-857A-F99B52FEC9D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7BF42CF-C527-C047-9BDC-F5C4AB6ACB93}" type="pres">
      <dgm:prSet presAssocID="{5EAAF35E-236C-1743-9C83-FCD8D899C540}" presName="horFlow" presStyleCnt="0"/>
      <dgm:spPr/>
    </dgm:pt>
    <dgm:pt modelId="{44AF8605-A335-D546-AED0-C3ED0226306A}" type="pres">
      <dgm:prSet presAssocID="{5EAAF35E-236C-1743-9C83-FCD8D899C540}" presName="bigChev" presStyleLbl="node1" presStyleIdx="0" presStyleCnt="3"/>
      <dgm:spPr/>
    </dgm:pt>
    <dgm:pt modelId="{B9DD6C3A-5085-5742-A4CF-A004329B47E3}" type="pres">
      <dgm:prSet presAssocID="{50389EA3-1C7D-E54A-BB6E-B40EB15DA906}" presName="parTrans" presStyleCnt="0"/>
      <dgm:spPr/>
    </dgm:pt>
    <dgm:pt modelId="{3C4AC053-6F20-DA47-B290-0BD1266D0E59}" type="pres">
      <dgm:prSet presAssocID="{30F1D949-C193-4B46-8805-714E3117A6F8}" presName="node" presStyleLbl="alignAccFollowNode1" presStyleIdx="0" presStyleCnt="13">
        <dgm:presLayoutVars>
          <dgm:bulletEnabled val="1"/>
        </dgm:presLayoutVars>
      </dgm:prSet>
      <dgm:spPr/>
    </dgm:pt>
    <dgm:pt modelId="{FCB4DEC9-A4CE-FC40-8566-11ACE823500B}" type="pres">
      <dgm:prSet presAssocID="{D7342DD5-F6C2-364E-846E-335EF94D6A77}" presName="sibTrans" presStyleCnt="0"/>
      <dgm:spPr/>
    </dgm:pt>
    <dgm:pt modelId="{8793DCE2-A391-4841-BB48-C32C73960E7E}" type="pres">
      <dgm:prSet presAssocID="{B38506F4-1FCD-2D4C-A01E-BDBDDF490B5D}" presName="node" presStyleLbl="alignAccFollowNode1" presStyleIdx="1" presStyleCnt="13">
        <dgm:presLayoutVars>
          <dgm:bulletEnabled val="1"/>
        </dgm:presLayoutVars>
      </dgm:prSet>
      <dgm:spPr/>
    </dgm:pt>
    <dgm:pt modelId="{65D7EE67-D709-D046-908B-CA99076CD915}" type="pres">
      <dgm:prSet presAssocID="{E6E24C55-A295-6448-81D2-C2B1785923FA}" presName="sibTrans" presStyleCnt="0"/>
      <dgm:spPr/>
    </dgm:pt>
    <dgm:pt modelId="{4957FCD2-C00D-924D-8978-4A2923D41ACF}" type="pres">
      <dgm:prSet presAssocID="{22F8C20A-FA69-954B-B2F8-E593442C1AF4}" presName="node" presStyleLbl="alignAccFollowNode1" presStyleIdx="2" presStyleCnt="13">
        <dgm:presLayoutVars>
          <dgm:bulletEnabled val="1"/>
        </dgm:presLayoutVars>
      </dgm:prSet>
      <dgm:spPr/>
    </dgm:pt>
    <dgm:pt modelId="{5DED64E9-3E1E-AF4E-B4EC-B0DDA7CD1203}" type="pres">
      <dgm:prSet presAssocID="{5EAAF35E-236C-1743-9C83-FCD8D899C540}" presName="vSp" presStyleCnt="0"/>
      <dgm:spPr/>
    </dgm:pt>
    <dgm:pt modelId="{ED8ABAA9-9F84-8344-9A02-B9ED46F94F86}" type="pres">
      <dgm:prSet presAssocID="{1A90939B-8478-844A-8B7A-D845DBB51C96}" presName="horFlow" presStyleCnt="0"/>
      <dgm:spPr/>
    </dgm:pt>
    <dgm:pt modelId="{23277351-464B-0F4A-9103-85EB66F9E9A1}" type="pres">
      <dgm:prSet presAssocID="{1A90939B-8478-844A-8B7A-D845DBB51C96}" presName="bigChev" presStyleLbl="node1" presStyleIdx="1" presStyleCnt="3"/>
      <dgm:spPr/>
    </dgm:pt>
    <dgm:pt modelId="{6F431ABD-9DC8-F346-A41F-1DF9E0F2E027}" type="pres">
      <dgm:prSet presAssocID="{4B08386D-2E3F-1D49-8E22-040AD5C7E4F3}" presName="parTrans" presStyleCnt="0"/>
      <dgm:spPr/>
    </dgm:pt>
    <dgm:pt modelId="{822ECEB7-5C17-EC41-83AE-A2E00E6B20DB}" type="pres">
      <dgm:prSet presAssocID="{88B3570E-A78C-2B43-AD18-149F8B13E88E}" presName="node" presStyleLbl="alignAccFollowNode1" presStyleIdx="3" presStyleCnt="13">
        <dgm:presLayoutVars>
          <dgm:bulletEnabled val="1"/>
        </dgm:presLayoutVars>
      </dgm:prSet>
      <dgm:spPr/>
    </dgm:pt>
    <dgm:pt modelId="{26A04640-F464-5B44-978C-C0E67941301B}" type="pres">
      <dgm:prSet presAssocID="{9AF3E9AA-007D-E74B-BC23-F4CF5F069841}" presName="sibTrans" presStyleCnt="0"/>
      <dgm:spPr/>
    </dgm:pt>
    <dgm:pt modelId="{F5B0ADB5-C242-104B-ACD5-339017826A62}" type="pres">
      <dgm:prSet presAssocID="{02163346-600C-9148-A94B-70810561BAF5}" presName="node" presStyleLbl="alignAccFollowNode1" presStyleIdx="4" presStyleCnt="13">
        <dgm:presLayoutVars>
          <dgm:bulletEnabled val="1"/>
        </dgm:presLayoutVars>
      </dgm:prSet>
      <dgm:spPr/>
    </dgm:pt>
    <dgm:pt modelId="{E6ECCFEE-72F9-524C-8669-946DC0AC3E62}" type="pres">
      <dgm:prSet presAssocID="{4E915BB5-46B1-A14B-B389-6E26F994D2F9}" presName="sibTrans" presStyleCnt="0"/>
      <dgm:spPr/>
    </dgm:pt>
    <dgm:pt modelId="{5C1C5FAE-0CC7-224C-8C5A-58CFE9641821}" type="pres">
      <dgm:prSet presAssocID="{281E6D7A-D228-6B48-BE3D-F1B645A7F0AB}" presName="node" presStyleLbl="alignAccFollowNode1" presStyleIdx="5" presStyleCnt="13">
        <dgm:presLayoutVars>
          <dgm:bulletEnabled val="1"/>
        </dgm:presLayoutVars>
      </dgm:prSet>
      <dgm:spPr/>
    </dgm:pt>
    <dgm:pt modelId="{A6F108A3-DF6A-5A42-A0AD-50CCB22017D6}" type="pres">
      <dgm:prSet presAssocID="{D195D69E-421F-0745-823B-EF01B4DF8C6E}" presName="sibTrans" presStyleCnt="0"/>
      <dgm:spPr/>
    </dgm:pt>
    <dgm:pt modelId="{87C45FD6-09EF-8B43-87C8-B541BF540EBD}" type="pres">
      <dgm:prSet presAssocID="{A02EEAC3-AEAE-EB46-87AA-BD314825F427}" presName="node" presStyleLbl="alignAccFollowNode1" presStyleIdx="6" presStyleCnt="13">
        <dgm:presLayoutVars>
          <dgm:bulletEnabled val="1"/>
        </dgm:presLayoutVars>
      </dgm:prSet>
      <dgm:spPr/>
    </dgm:pt>
    <dgm:pt modelId="{D36D3A3E-4472-3849-9BE1-66350372814F}" type="pres">
      <dgm:prSet presAssocID="{4FE5630D-39B1-2346-80AC-13F6F9E10E05}" presName="sibTrans" presStyleCnt="0"/>
      <dgm:spPr/>
    </dgm:pt>
    <dgm:pt modelId="{70A27884-E108-084F-B7DA-EB4BB81D3621}" type="pres">
      <dgm:prSet presAssocID="{B5E5F8F5-742F-0444-824E-55E826078630}" presName="node" presStyleLbl="alignAccFollowNode1" presStyleIdx="7" presStyleCnt="13">
        <dgm:presLayoutVars>
          <dgm:bulletEnabled val="1"/>
        </dgm:presLayoutVars>
      </dgm:prSet>
      <dgm:spPr/>
    </dgm:pt>
    <dgm:pt modelId="{817D3B41-1843-2845-A316-C0BF7999C2E6}" type="pres">
      <dgm:prSet presAssocID="{1A90939B-8478-844A-8B7A-D845DBB51C96}" presName="vSp" presStyleCnt="0"/>
      <dgm:spPr/>
    </dgm:pt>
    <dgm:pt modelId="{6392DE07-B00A-994A-91BC-1B5855E3E4DB}" type="pres">
      <dgm:prSet presAssocID="{C88F7C20-439D-2049-A4FC-6E9D96472F15}" presName="horFlow" presStyleCnt="0"/>
      <dgm:spPr/>
    </dgm:pt>
    <dgm:pt modelId="{479EEBF2-D6BC-8A4A-A08F-A2034FA345BA}" type="pres">
      <dgm:prSet presAssocID="{C88F7C20-439D-2049-A4FC-6E9D96472F15}" presName="bigChev" presStyleLbl="node1" presStyleIdx="2" presStyleCnt="3"/>
      <dgm:spPr/>
    </dgm:pt>
    <dgm:pt modelId="{5C008584-1A0C-944C-BF23-B087BB16E9E3}" type="pres">
      <dgm:prSet presAssocID="{D74E328E-3B95-7C4B-9A0C-388D81B108C0}" presName="parTrans" presStyleCnt="0"/>
      <dgm:spPr/>
    </dgm:pt>
    <dgm:pt modelId="{D2896C1D-F1E1-1F47-B3F8-6C20401EB118}" type="pres">
      <dgm:prSet presAssocID="{5DBB2DB8-3373-3C43-964D-04B24F03FA91}" presName="node" presStyleLbl="alignAccFollowNode1" presStyleIdx="8" presStyleCnt="13">
        <dgm:presLayoutVars>
          <dgm:bulletEnabled val="1"/>
        </dgm:presLayoutVars>
      </dgm:prSet>
      <dgm:spPr/>
    </dgm:pt>
    <dgm:pt modelId="{1CF852BB-1833-9142-AB9E-061B3B1AAE15}" type="pres">
      <dgm:prSet presAssocID="{5C5ADBD4-B4E9-0643-B131-1673EBEABFC8}" presName="sibTrans" presStyleCnt="0"/>
      <dgm:spPr/>
    </dgm:pt>
    <dgm:pt modelId="{C607BABD-CB67-7A45-9AB6-E5207B57CA4E}" type="pres">
      <dgm:prSet presAssocID="{54F9DF5B-A182-8144-88A0-852377C53D40}" presName="node" presStyleLbl="alignAccFollowNode1" presStyleIdx="9" presStyleCnt="13">
        <dgm:presLayoutVars>
          <dgm:bulletEnabled val="1"/>
        </dgm:presLayoutVars>
      </dgm:prSet>
      <dgm:spPr/>
    </dgm:pt>
    <dgm:pt modelId="{449DAE8E-7CB0-A641-911B-14F016F2A8DC}" type="pres">
      <dgm:prSet presAssocID="{D5E746D7-DE39-9041-A7F0-8A5AEF20E513}" presName="sibTrans" presStyleCnt="0"/>
      <dgm:spPr/>
    </dgm:pt>
    <dgm:pt modelId="{9BD6B1E3-2C08-D442-BCA8-79368E6E7041}" type="pres">
      <dgm:prSet presAssocID="{4C150DAF-9809-5E4C-ACD9-F82E1B0D5C05}" presName="node" presStyleLbl="alignAccFollowNode1" presStyleIdx="10" presStyleCnt="13">
        <dgm:presLayoutVars>
          <dgm:bulletEnabled val="1"/>
        </dgm:presLayoutVars>
      </dgm:prSet>
      <dgm:spPr/>
    </dgm:pt>
    <dgm:pt modelId="{FD8B6607-93E1-A14C-9FFB-E546B21B4ED8}" type="pres">
      <dgm:prSet presAssocID="{00117E1C-C99D-DB43-87AE-5B407B38AF1D}" presName="sibTrans" presStyleCnt="0"/>
      <dgm:spPr/>
    </dgm:pt>
    <dgm:pt modelId="{EF0E6B6E-83FD-2841-82F3-2A61F54B89DB}" type="pres">
      <dgm:prSet presAssocID="{C350D362-CDBD-3746-BF98-68E78BAD192D}" presName="node" presStyleLbl="alignAccFollowNode1" presStyleIdx="11" presStyleCnt="13">
        <dgm:presLayoutVars>
          <dgm:bulletEnabled val="1"/>
        </dgm:presLayoutVars>
      </dgm:prSet>
      <dgm:spPr/>
    </dgm:pt>
    <dgm:pt modelId="{ACB7EED1-3CDF-D74A-95C4-AAEC86E9DE6C}" type="pres">
      <dgm:prSet presAssocID="{08292E32-8A7C-3D49-B4AF-3AFDFC886769}" presName="sibTrans" presStyleCnt="0"/>
      <dgm:spPr/>
    </dgm:pt>
    <dgm:pt modelId="{FF624F80-14CB-5F46-B3CA-FD55D9D9E6F7}" type="pres">
      <dgm:prSet presAssocID="{DCAFDF41-A836-9F40-945F-1E30B46B7F4A}" presName="node" presStyleLbl="alignAccFollowNode1" presStyleIdx="12" presStyleCnt="13">
        <dgm:presLayoutVars>
          <dgm:bulletEnabled val="1"/>
        </dgm:presLayoutVars>
      </dgm:prSet>
      <dgm:spPr/>
    </dgm:pt>
  </dgm:ptLst>
  <dgm:cxnLst>
    <dgm:cxn modelId="{50660D22-5B7D-6646-8A59-0CEB2414F06B}" type="presOf" srcId="{22F8C20A-FA69-954B-B2F8-E593442C1AF4}" destId="{4957FCD2-C00D-924D-8978-4A2923D41ACF}" srcOrd="0" destOrd="0" presId="urn:microsoft.com/office/officeart/2005/8/layout/lProcess3"/>
    <dgm:cxn modelId="{07EF9636-5307-D042-AE53-22EDEC78EE54}" srcId="{CC46D3F6-3007-204F-857A-F99B52FEC9DB}" destId="{1A90939B-8478-844A-8B7A-D845DBB51C96}" srcOrd="1" destOrd="0" parTransId="{2D179389-CC37-974B-9DE5-727426A98533}" sibTransId="{A2996E17-00B9-B341-A3B6-462520E8E075}"/>
    <dgm:cxn modelId="{71145A3A-5992-AD4E-B315-B801D9728B62}" srcId="{1A90939B-8478-844A-8B7A-D845DBB51C96}" destId="{281E6D7A-D228-6B48-BE3D-F1B645A7F0AB}" srcOrd="2" destOrd="0" parTransId="{E95BA098-45CC-FE47-8A46-A911F920FC6E}" sibTransId="{D195D69E-421F-0745-823B-EF01B4DF8C6E}"/>
    <dgm:cxn modelId="{037DEB3D-2D21-FA42-A9A1-F9CA14D6D62B}" srcId="{C88F7C20-439D-2049-A4FC-6E9D96472F15}" destId="{DCAFDF41-A836-9F40-945F-1E30B46B7F4A}" srcOrd="4" destOrd="0" parTransId="{E65852AD-9B76-DC42-BFFC-32933F482650}" sibTransId="{968BBF79-05B1-9142-A799-C9776B40F8F9}"/>
    <dgm:cxn modelId="{0C08CC40-61CD-7644-84E5-6F59F4F74BC7}" srcId="{C88F7C20-439D-2049-A4FC-6E9D96472F15}" destId="{4C150DAF-9809-5E4C-ACD9-F82E1B0D5C05}" srcOrd="2" destOrd="0" parTransId="{E3D59FDF-3C8E-2E4F-936F-EE2113E04A0C}" sibTransId="{00117E1C-C99D-DB43-87AE-5B407B38AF1D}"/>
    <dgm:cxn modelId="{B5363A43-8A69-4249-8A3B-CE681F144506}" srcId="{5EAAF35E-236C-1743-9C83-FCD8D899C540}" destId="{22F8C20A-FA69-954B-B2F8-E593442C1AF4}" srcOrd="2" destOrd="0" parTransId="{70104469-947E-FC4B-AB9D-D910B586A2B3}" sibTransId="{598463EC-FF63-8046-A721-F186F0CD2205}"/>
    <dgm:cxn modelId="{380B8447-5A84-104B-8AF5-A4E771A815B5}" srcId="{C88F7C20-439D-2049-A4FC-6E9D96472F15}" destId="{C350D362-CDBD-3746-BF98-68E78BAD192D}" srcOrd="3" destOrd="0" parTransId="{73689A88-CFAA-B44D-A06B-D458E154F33A}" sibTransId="{08292E32-8A7C-3D49-B4AF-3AFDFC886769}"/>
    <dgm:cxn modelId="{0C599B49-130D-6444-AAC7-60ECE9678F08}" srcId="{CC46D3F6-3007-204F-857A-F99B52FEC9DB}" destId="{C88F7C20-439D-2049-A4FC-6E9D96472F15}" srcOrd="2" destOrd="0" parTransId="{76B25B68-3CBF-284C-A21B-0A629C03929A}" sibTransId="{5A987441-EAA1-664B-9F6D-4EE001F48CF3}"/>
    <dgm:cxn modelId="{46247E4B-1662-9C4A-8C09-213A2C26E93E}" type="presOf" srcId="{CC46D3F6-3007-204F-857A-F99B52FEC9DB}" destId="{52ED1074-0A9E-0548-BBF8-18695F2B6B77}" srcOrd="0" destOrd="0" presId="urn:microsoft.com/office/officeart/2005/8/layout/lProcess3"/>
    <dgm:cxn modelId="{9191084C-BB21-D743-8795-2671F28F2DCF}" type="presOf" srcId="{54F9DF5B-A182-8144-88A0-852377C53D40}" destId="{C607BABD-CB67-7A45-9AB6-E5207B57CA4E}" srcOrd="0" destOrd="0" presId="urn:microsoft.com/office/officeart/2005/8/layout/lProcess3"/>
    <dgm:cxn modelId="{01B9264F-9287-DF48-B605-77C6847C81C7}" srcId="{C88F7C20-439D-2049-A4FC-6E9D96472F15}" destId="{54F9DF5B-A182-8144-88A0-852377C53D40}" srcOrd="1" destOrd="0" parTransId="{BD60ED79-1B91-E34D-842A-7B97B766B007}" sibTransId="{D5E746D7-DE39-9041-A7F0-8A5AEF20E513}"/>
    <dgm:cxn modelId="{EBB61C54-32A6-7845-8B06-05FFF08BD1C2}" type="presOf" srcId="{281E6D7A-D228-6B48-BE3D-F1B645A7F0AB}" destId="{5C1C5FAE-0CC7-224C-8C5A-58CFE9641821}" srcOrd="0" destOrd="0" presId="urn:microsoft.com/office/officeart/2005/8/layout/lProcess3"/>
    <dgm:cxn modelId="{3CE7A959-C93B-EB47-9352-BE61EC703805}" srcId="{5EAAF35E-236C-1743-9C83-FCD8D899C540}" destId="{B38506F4-1FCD-2D4C-A01E-BDBDDF490B5D}" srcOrd="1" destOrd="0" parTransId="{DC95FEB7-C42B-FD4A-ADD7-1849282D70F4}" sibTransId="{E6E24C55-A295-6448-81D2-C2B1785923FA}"/>
    <dgm:cxn modelId="{7AAB5D5E-87FA-9E40-B21F-4BDED57283A2}" srcId="{1A90939B-8478-844A-8B7A-D845DBB51C96}" destId="{02163346-600C-9148-A94B-70810561BAF5}" srcOrd="1" destOrd="0" parTransId="{DB78DCD9-9B67-1949-ABBA-41D273409337}" sibTransId="{4E915BB5-46B1-A14B-B389-6E26F994D2F9}"/>
    <dgm:cxn modelId="{50CBB75E-0E07-6A4C-917D-E46932E5823D}" type="presOf" srcId="{5EAAF35E-236C-1743-9C83-FCD8D899C540}" destId="{44AF8605-A335-D546-AED0-C3ED0226306A}" srcOrd="0" destOrd="0" presId="urn:microsoft.com/office/officeart/2005/8/layout/lProcess3"/>
    <dgm:cxn modelId="{992FCA6A-D3B1-3142-AFAC-576CBEDA57A0}" srcId="{C88F7C20-439D-2049-A4FC-6E9D96472F15}" destId="{5DBB2DB8-3373-3C43-964D-04B24F03FA91}" srcOrd="0" destOrd="0" parTransId="{D74E328E-3B95-7C4B-9A0C-388D81B108C0}" sibTransId="{5C5ADBD4-B4E9-0643-B131-1673EBEABFC8}"/>
    <dgm:cxn modelId="{896A3177-3791-0B42-B550-C2A422203B5B}" type="presOf" srcId="{4C150DAF-9809-5E4C-ACD9-F82E1B0D5C05}" destId="{9BD6B1E3-2C08-D442-BCA8-79368E6E7041}" srcOrd="0" destOrd="0" presId="urn:microsoft.com/office/officeart/2005/8/layout/lProcess3"/>
    <dgm:cxn modelId="{90BE7977-76F2-9947-9276-026FFA4C20C4}" srcId="{1A90939B-8478-844A-8B7A-D845DBB51C96}" destId="{B5E5F8F5-742F-0444-824E-55E826078630}" srcOrd="4" destOrd="0" parTransId="{736C9FF6-59D4-574D-9463-DFF66945F778}" sibTransId="{F5514D47-7670-1945-9C14-3F7CB5362C39}"/>
    <dgm:cxn modelId="{C11B3A79-2E08-3948-97BB-9FDC6D68D86E}" type="presOf" srcId="{5DBB2DB8-3373-3C43-964D-04B24F03FA91}" destId="{D2896C1D-F1E1-1F47-B3F8-6C20401EB118}" srcOrd="0" destOrd="0" presId="urn:microsoft.com/office/officeart/2005/8/layout/lProcess3"/>
    <dgm:cxn modelId="{F8EF487B-F2BB-344C-AF4E-5B60B7AD42D2}" type="presOf" srcId="{B38506F4-1FCD-2D4C-A01E-BDBDDF490B5D}" destId="{8793DCE2-A391-4841-BB48-C32C73960E7E}" srcOrd="0" destOrd="0" presId="urn:microsoft.com/office/officeart/2005/8/layout/lProcess3"/>
    <dgm:cxn modelId="{3A982483-A84D-C844-A120-5D56C9BE967B}" type="presOf" srcId="{88B3570E-A78C-2B43-AD18-149F8B13E88E}" destId="{822ECEB7-5C17-EC41-83AE-A2E00E6B20DB}" srcOrd="0" destOrd="0" presId="urn:microsoft.com/office/officeart/2005/8/layout/lProcess3"/>
    <dgm:cxn modelId="{CCE8DE85-2DD1-1941-AC4D-00AB7AD0F21B}" type="presOf" srcId="{30F1D949-C193-4B46-8805-714E3117A6F8}" destId="{3C4AC053-6F20-DA47-B290-0BD1266D0E59}" srcOrd="0" destOrd="0" presId="urn:microsoft.com/office/officeart/2005/8/layout/lProcess3"/>
    <dgm:cxn modelId="{45D88089-6973-2842-AF11-C846B265A54F}" type="presOf" srcId="{B5E5F8F5-742F-0444-824E-55E826078630}" destId="{70A27884-E108-084F-B7DA-EB4BB81D3621}" srcOrd="0" destOrd="0" presId="urn:microsoft.com/office/officeart/2005/8/layout/lProcess3"/>
    <dgm:cxn modelId="{E178238D-06A4-E041-AA09-EB2C9AA63BCE}" srcId="{5EAAF35E-236C-1743-9C83-FCD8D899C540}" destId="{30F1D949-C193-4B46-8805-714E3117A6F8}" srcOrd="0" destOrd="0" parTransId="{50389EA3-1C7D-E54A-BB6E-B40EB15DA906}" sibTransId="{D7342DD5-F6C2-364E-846E-335EF94D6A77}"/>
    <dgm:cxn modelId="{C9BB6F8E-8345-454B-B2BA-4D42CB3C62EC}" srcId="{1A90939B-8478-844A-8B7A-D845DBB51C96}" destId="{88B3570E-A78C-2B43-AD18-149F8B13E88E}" srcOrd="0" destOrd="0" parTransId="{4B08386D-2E3F-1D49-8E22-040AD5C7E4F3}" sibTransId="{9AF3E9AA-007D-E74B-BC23-F4CF5F069841}"/>
    <dgm:cxn modelId="{0784F1AB-735D-E74E-84E0-6E931DA09707}" type="presOf" srcId="{1A90939B-8478-844A-8B7A-D845DBB51C96}" destId="{23277351-464B-0F4A-9103-85EB66F9E9A1}" srcOrd="0" destOrd="0" presId="urn:microsoft.com/office/officeart/2005/8/layout/lProcess3"/>
    <dgm:cxn modelId="{CC7710B1-F73D-1449-AB33-DDAC384FD3F7}" srcId="{CC46D3F6-3007-204F-857A-F99B52FEC9DB}" destId="{5EAAF35E-236C-1743-9C83-FCD8D899C540}" srcOrd="0" destOrd="0" parTransId="{7BA49FDC-FC00-5D42-9C4F-A4D344AE7CDF}" sibTransId="{853FAFD7-F4C6-0444-A6C8-7BD3F3CF1723}"/>
    <dgm:cxn modelId="{01D7C7C9-1385-CC4F-977B-C43BBD951508}" srcId="{1A90939B-8478-844A-8B7A-D845DBB51C96}" destId="{A02EEAC3-AEAE-EB46-87AA-BD314825F427}" srcOrd="3" destOrd="0" parTransId="{6CFF22F8-C9FD-B24D-B034-C2011B73EB5D}" sibTransId="{4FE5630D-39B1-2346-80AC-13F6F9E10E05}"/>
    <dgm:cxn modelId="{BCF194DE-5558-144A-A030-252A38A2D341}" type="presOf" srcId="{02163346-600C-9148-A94B-70810561BAF5}" destId="{F5B0ADB5-C242-104B-ACD5-339017826A62}" srcOrd="0" destOrd="0" presId="urn:microsoft.com/office/officeart/2005/8/layout/lProcess3"/>
    <dgm:cxn modelId="{7EDFC1E0-54C0-084C-A1DE-5F373ABFA411}" type="presOf" srcId="{A02EEAC3-AEAE-EB46-87AA-BD314825F427}" destId="{87C45FD6-09EF-8B43-87C8-B541BF540EBD}" srcOrd="0" destOrd="0" presId="urn:microsoft.com/office/officeart/2005/8/layout/lProcess3"/>
    <dgm:cxn modelId="{FD7813E3-169E-5B4E-86AF-F51673191D54}" type="presOf" srcId="{C88F7C20-439D-2049-A4FC-6E9D96472F15}" destId="{479EEBF2-D6BC-8A4A-A08F-A2034FA345BA}" srcOrd="0" destOrd="0" presId="urn:microsoft.com/office/officeart/2005/8/layout/lProcess3"/>
    <dgm:cxn modelId="{069E95F4-ACB5-454B-897E-53E16A80086F}" type="presOf" srcId="{C350D362-CDBD-3746-BF98-68E78BAD192D}" destId="{EF0E6B6E-83FD-2841-82F3-2A61F54B89DB}" srcOrd="0" destOrd="0" presId="urn:microsoft.com/office/officeart/2005/8/layout/lProcess3"/>
    <dgm:cxn modelId="{A0BE1CFC-4D2A-CE43-877B-E07C3F028918}" type="presOf" srcId="{DCAFDF41-A836-9F40-945F-1E30B46B7F4A}" destId="{FF624F80-14CB-5F46-B3CA-FD55D9D9E6F7}" srcOrd="0" destOrd="0" presId="urn:microsoft.com/office/officeart/2005/8/layout/lProcess3"/>
    <dgm:cxn modelId="{265E88E1-B0B6-4743-BA16-21833E21432F}" type="presParOf" srcId="{52ED1074-0A9E-0548-BBF8-18695F2B6B77}" destId="{07BF42CF-C527-C047-9BDC-F5C4AB6ACB93}" srcOrd="0" destOrd="0" presId="urn:microsoft.com/office/officeart/2005/8/layout/lProcess3"/>
    <dgm:cxn modelId="{FC876EF5-2865-DD4F-B34D-B4C065C034D5}" type="presParOf" srcId="{07BF42CF-C527-C047-9BDC-F5C4AB6ACB93}" destId="{44AF8605-A335-D546-AED0-C3ED0226306A}" srcOrd="0" destOrd="0" presId="urn:microsoft.com/office/officeart/2005/8/layout/lProcess3"/>
    <dgm:cxn modelId="{6B79E4B9-2C4C-4641-94C1-963DC0284AA0}" type="presParOf" srcId="{07BF42CF-C527-C047-9BDC-F5C4AB6ACB93}" destId="{B9DD6C3A-5085-5742-A4CF-A004329B47E3}" srcOrd="1" destOrd="0" presId="urn:microsoft.com/office/officeart/2005/8/layout/lProcess3"/>
    <dgm:cxn modelId="{22779572-DCDD-F04A-AF5A-69EBA09408A9}" type="presParOf" srcId="{07BF42CF-C527-C047-9BDC-F5C4AB6ACB93}" destId="{3C4AC053-6F20-DA47-B290-0BD1266D0E59}" srcOrd="2" destOrd="0" presId="urn:microsoft.com/office/officeart/2005/8/layout/lProcess3"/>
    <dgm:cxn modelId="{BE6CB6A8-F0EA-514A-A7A3-D3CE7F59B615}" type="presParOf" srcId="{07BF42CF-C527-C047-9BDC-F5C4AB6ACB93}" destId="{FCB4DEC9-A4CE-FC40-8566-11ACE823500B}" srcOrd="3" destOrd="0" presId="urn:microsoft.com/office/officeart/2005/8/layout/lProcess3"/>
    <dgm:cxn modelId="{7574989B-EB61-494B-9E79-4B209BD4B585}" type="presParOf" srcId="{07BF42CF-C527-C047-9BDC-F5C4AB6ACB93}" destId="{8793DCE2-A391-4841-BB48-C32C73960E7E}" srcOrd="4" destOrd="0" presId="urn:microsoft.com/office/officeart/2005/8/layout/lProcess3"/>
    <dgm:cxn modelId="{8A39143D-4893-614F-BB86-70F4854C9E9D}" type="presParOf" srcId="{07BF42CF-C527-C047-9BDC-F5C4AB6ACB93}" destId="{65D7EE67-D709-D046-908B-CA99076CD915}" srcOrd="5" destOrd="0" presId="urn:microsoft.com/office/officeart/2005/8/layout/lProcess3"/>
    <dgm:cxn modelId="{BF5A5024-1A53-F74B-8C4D-F331FB4D0C29}" type="presParOf" srcId="{07BF42CF-C527-C047-9BDC-F5C4AB6ACB93}" destId="{4957FCD2-C00D-924D-8978-4A2923D41ACF}" srcOrd="6" destOrd="0" presId="urn:microsoft.com/office/officeart/2005/8/layout/lProcess3"/>
    <dgm:cxn modelId="{398575EC-68B9-E844-AEEF-18D3313CC3CB}" type="presParOf" srcId="{52ED1074-0A9E-0548-BBF8-18695F2B6B77}" destId="{5DED64E9-3E1E-AF4E-B4EC-B0DDA7CD1203}" srcOrd="1" destOrd="0" presId="urn:microsoft.com/office/officeart/2005/8/layout/lProcess3"/>
    <dgm:cxn modelId="{B4D8C23D-2186-B144-9F17-61160C14DD71}" type="presParOf" srcId="{52ED1074-0A9E-0548-BBF8-18695F2B6B77}" destId="{ED8ABAA9-9F84-8344-9A02-B9ED46F94F86}" srcOrd="2" destOrd="0" presId="urn:microsoft.com/office/officeart/2005/8/layout/lProcess3"/>
    <dgm:cxn modelId="{8FCF38B5-0A67-394E-A1C7-10304AC37C8A}" type="presParOf" srcId="{ED8ABAA9-9F84-8344-9A02-B9ED46F94F86}" destId="{23277351-464B-0F4A-9103-85EB66F9E9A1}" srcOrd="0" destOrd="0" presId="urn:microsoft.com/office/officeart/2005/8/layout/lProcess3"/>
    <dgm:cxn modelId="{56EA78B8-685E-1249-B82C-D83F0BEF1A02}" type="presParOf" srcId="{ED8ABAA9-9F84-8344-9A02-B9ED46F94F86}" destId="{6F431ABD-9DC8-F346-A41F-1DF9E0F2E027}" srcOrd="1" destOrd="0" presId="urn:microsoft.com/office/officeart/2005/8/layout/lProcess3"/>
    <dgm:cxn modelId="{3965DEC4-EFC9-F34A-AB87-0A90170A650A}" type="presParOf" srcId="{ED8ABAA9-9F84-8344-9A02-B9ED46F94F86}" destId="{822ECEB7-5C17-EC41-83AE-A2E00E6B20DB}" srcOrd="2" destOrd="0" presId="urn:microsoft.com/office/officeart/2005/8/layout/lProcess3"/>
    <dgm:cxn modelId="{062AB37F-35E9-2D41-8707-348F6539B2BA}" type="presParOf" srcId="{ED8ABAA9-9F84-8344-9A02-B9ED46F94F86}" destId="{26A04640-F464-5B44-978C-C0E67941301B}" srcOrd="3" destOrd="0" presId="urn:microsoft.com/office/officeart/2005/8/layout/lProcess3"/>
    <dgm:cxn modelId="{FA5C5969-915E-9549-A7B6-FD03CB52D069}" type="presParOf" srcId="{ED8ABAA9-9F84-8344-9A02-B9ED46F94F86}" destId="{F5B0ADB5-C242-104B-ACD5-339017826A62}" srcOrd="4" destOrd="0" presId="urn:microsoft.com/office/officeart/2005/8/layout/lProcess3"/>
    <dgm:cxn modelId="{170BE6B9-D88A-374C-A54F-D0B486649F02}" type="presParOf" srcId="{ED8ABAA9-9F84-8344-9A02-B9ED46F94F86}" destId="{E6ECCFEE-72F9-524C-8669-946DC0AC3E62}" srcOrd="5" destOrd="0" presId="urn:microsoft.com/office/officeart/2005/8/layout/lProcess3"/>
    <dgm:cxn modelId="{70F22538-9534-604C-9953-EB0B5CD23F2D}" type="presParOf" srcId="{ED8ABAA9-9F84-8344-9A02-B9ED46F94F86}" destId="{5C1C5FAE-0CC7-224C-8C5A-58CFE9641821}" srcOrd="6" destOrd="0" presId="urn:microsoft.com/office/officeart/2005/8/layout/lProcess3"/>
    <dgm:cxn modelId="{339AB12D-9D70-8142-8BA0-5784455EAF4F}" type="presParOf" srcId="{ED8ABAA9-9F84-8344-9A02-B9ED46F94F86}" destId="{A6F108A3-DF6A-5A42-A0AD-50CCB22017D6}" srcOrd="7" destOrd="0" presId="urn:microsoft.com/office/officeart/2005/8/layout/lProcess3"/>
    <dgm:cxn modelId="{CC0A1DBE-21BE-7D4F-A33D-8EF6635AD1CB}" type="presParOf" srcId="{ED8ABAA9-9F84-8344-9A02-B9ED46F94F86}" destId="{87C45FD6-09EF-8B43-87C8-B541BF540EBD}" srcOrd="8" destOrd="0" presId="urn:microsoft.com/office/officeart/2005/8/layout/lProcess3"/>
    <dgm:cxn modelId="{D2BA093A-D89A-7047-8726-99EB98849CD9}" type="presParOf" srcId="{ED8ABAA9-9F84-8344-9A02-B9ED46F94F86}" destId="{D36D3A3E-4472-3849-9BE1-66350372814F}" srcOrd="9" destOrd="0" presId="urn:microsoft.com/office/officeart/2005/8/layout/lProcess3"/>
    <dgm:cxn modelId="{1B42EBA3-2CF2-3248-A63F-C554857F77CA}" type="presParOf" srcId="{ED8ABAA9-9F84-8344-9A02-B9ED46F94F86}" destId="{70A27884-E108-084F-B7DA-EB4BB81D3621}" srcOrd="10" destOrd="0" presId="urn:microsoft.com/office/officeart/2005/8/layout/lProcess3"/>
    <dgm:cxn modelId="{44BC43EF-FED7-994A-998E-9BECEC08DEC3}" type="presParOf" srcId="{52ED1074-0A9E-0548-BBF8-18695F2B6B77}" destId="{817D3B41-1843-2845-A316-C0BF7999C2E6}" srcOrd="3" destOrd="0" presId="urn:microsoft.com/office/officeart/2005/8/layout/lProcess3"/>
    <dgm:cxn modelId="{F2C06ECF-B2A0-3E4A-94B9-E88EE9418101}" type="presParOf" srcId="{52ED1074-0A9E-0548-BBF8-18695F2B6B77}" destId="{6392DE07-B00A-994A-91BC-1B5855E3E4DB}" srcOrd="4" destOrd="0" presId="urn:microsoft.com/office/officeart/2005/8/layout/lProcess3"/>
    <dgm:cxn modelId="{DBAC8CCC-43A9-494A-BA54-684DB3ED2730}" type="presParOf" srcId="{6392DE07-B00A-994A-91BC-1B5855E3E4DB}" destId="{479EEBF2-D6BC-8A4A-A08F-A2034FA345BA}" srcOrd="0" destOrd="0" presId="urn:microsoft.com/office/officeart/2005/8/layout/lProcess3"/>
    <dgm:cxn modelId="{CB920D52-501E-2C45-AA13-1B6C4DBF229A}" type="presParOf" srcId="{6392DE07-B00A-994A-91BC-1B5855E3E4DB}" destId="{5C008584-1A0C-944C-BF23-B087BB16E9E3}" srcOrd="1" destOrd="0" presId="urn:microsoft.com/office/officeart/2005/8/layout/lProcess3"/>
    <dgm:cxn modelId="{6EC0AD24-D56C-4D42-9C9C-BFFA5FB77D0F}" type="presParOf" srcId="{6392DE07-B00A-994A-91BC-1B5855E3E4DB}" destId="{D2896C1D-F1E1-1F47-B3F8-6C20401EB118}" srcOrd="2" destOrd="0" presId="urn:microsoft.com/office/officeart/2005/8/layout/lProcess3"/>
    <dgm:cxn modelId="{5BC9A4A0-4DDD-3348-9B0C-55A984629B7D}" type="presParOf" srcId="{6392DE07-B00A-994A-91BC-1B5855E3E4DB}" destId="{1CF852BB-1833-9142-AB9E-061B3B1AAE15}" srcOrd="3" destOrd="0" presId="urn:microsoft.com/office/officeart/2005/8/layout/lProcess3"/>
    <dgm:cxn modelId="{49C685EF-5493-0143-985F-44C029F8A98A}" type="presParOf" srcId="{6392DE07-B00A-994A-91BC-1B5855E3E4DB}" destId="{C607BABD-CB67-7A45-9AB6-E5207B57CA4E}" srcOrd="4" destOrd="0" presId="urn:microsoft.com/office/officeart/2005/8/layout/lProcess3"/>
    <dgm:cxn modelId="{073C679B-B441-0F4E-BB67-CB8941C06BE5}" type="presParOf" srcId="{6392DE07-B00A-994A-91BC-1B5855E3E4DB}" destId="{449DAE8E-7CB0-A641-911B-14F016F2A8DC}" srcOrd="5" destOrd="0" presId="urn:microsoft.com/office/officeart/2005/8/layout/lProcess3"/>
    <dgm:cxn modelId="{C0EBDFB6-9FB7-C048-9F91-E1FD7E617D93}" type="presParOf" srcId="{6392DE07-B00A-994A-91BC-1B5855E3E4DB}" destId="{9BD6B1E3-2C08-D442-BCA8-79368E6E7041}" srcOrd="6" destOrd="0" presId="urn:microsoft.com/office/officeart/2005/8/layout/lProcess3"/>
    <dgm:cxn modelId="{E5D732D0-A3AA-3644-977F-2F28F2B813C1}" type="presParOf" srcId="{6392DE07-B00A-994A-91BC-1B5855E3E4DB}" destId="{FD8B6607-93E1-A14C-9FFB-E546B21B4ED8}" srcOrd="7" destOrd="0" presId="urn:microsoft.com/office/officeart/2005/8/layout/lProcess3"/>
    <dgm:cxn modelId="{875654AA-FFBD-2D43-B749-17F4E2A57CF2}" type="presParOf" srcId="{6392DE07-B00A-994A-91BC-1B5855E3E4DB}" destId="{EF0E6B6E-83FD-2841-82F3-2A61F54B89DB}" srcOrd="8" destOrd="0" presId="urn:microsoft.com/office/officeart/2005/8/layout/lProcess3"/>
    <dgm:cxn modelId="{CE9A5D1C-7B77-BC42-BC05-3534FAB01F45}" type="presParOf" srcId="{6392DE07-B00A-994A-91BC-1B5855E3E4DB}" destId="{ACB7EED1-3CDF-D74A-95C4-AAEC86E9DE6C}" srcOrd="9" destOrd="0" presId="urn:microsoft.com/office/officeart/2005/8/layout/lProcess3"/>
    <dgm:cxn modelId="{A2A7505C-99C0-7342-A297-1641BF20B619}" type="presParOf" srcId="{6392DE07-B00A-994A-91BC-1B5855E3E4DB}" destId="{FF624F80-14CB-5F46-B3CA-FD55D9D9E6F7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6DF53-2CD6-2549-BB5B-E419A22B7A98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FCB6C0-90DD-514F-BB10-869571BD9DE4}">
      <dgm:prSet phldrT="[Text]"/>
      <dgm:spPr/>
      <dgm:t>
        <a:bodyPr/>
        <a:lstStyle/>
        <a:p>
          <a:r>
            <a:rPr lang="en-US" dirty="0"/>
            <a:t>Connect to database</a:t>
          </a:r>
        </a:p>
      </dgm:t>
    </dgm:pt>
    <dgm:pt modelId="{FFC3C32A-8138-6648-A186-37522C431F88}" type="parTrans" cxnId="{32407537-222A-EF4E-9A1E-7FD2F039F26F}">
      <dgm:prSet/>
      <dgm:spPr/>
      <dgm:t>
        <a:bodyPr/>
        <a:lstStyle/>
        <a:p>
          <a:endParaRPr lang="en-US"/>
        </a:p>
      </dgm:t>
    </dgm:pt>
    <dgm:pt modelId="{C1884E7A-61B3-CB42-802A-B4BED4832FDC}" type="sibTrans" cxnId="{32407537-222A-EF4E-9A1E-7FD2F039F26F}">
      <dgm:prSet/>
      <dgm:spPr/>
      <dgm:t>
        <a:bodyPr/>
        <a:lstStyle/>
        <a:p>
          <a:endParaRPr lang="en-US"/>
        </a:p>
      </dgm:t>
    </dgm:pt>
    <dgm:pt modelId="{1D8B87E0-B499-C048-885D-D7C99BCD84B9}">
      <dgm:prSet phldrT="[Text]"/>
      <dgm:spPr/>
      <dgm:t>
        <a:bodyPr/>
        <a:lstStyle/>
        <a:p>
          <a:r>
            <a:rPr lang="en-US" dirty="0"/>
            <a:t>Environment variables</a:t>
          </a:r>
        </a:p>
      </dgm:t>
    </dgm:pt>
    <dgm:pt modelId="{DF0C98DA-F5FC-F04A-804D-8CCCEE64027C}" type="parTrans" cxnId="{E7D88861-E9C1-8948-9A2F-7CFCA7C8F1DF}">
      <dgm:prSet/>
      <dgm:spPr/>
      <dgm:t>
        <a:bodyPr/>
        <a:lstStyle/>
        <a:p>
          <a:endParaRPr lang="en-US"/>
        </a:p>
      </dgm:t>
    </dgm:pt>
    <dgm:pt modelId="{FE90B9E6-9D8A-0549-8A71-68F6A811FDBC}" type="sibTrans" cxnId="{E7D88861-E9C1-8948-9A2F-7CFCA7C8F1DF}">
      <dgm:prSet/>
      <dgm:spPr/>
      <dgm:t>
        <a:bodyPr/>
        <a:lstStyle/>
        <a:p>
          <a:endParaRPr lang="en-US"/>
        </a:p>
      </dgm:t>
    </dgm:pt>
    <dgm:pt modelId="{D6E8DF9C-87F8-264B-9A00-57E7CA4FB318}" type="pres">
      <dgm:prSet presAssocID="{2186DF53-2CD6-2549-BB5B-E419A22B7A98}" presName="compositeShape" presStyleCnt="0">
        <dgm:presLayoutVars>
          <dgm:chMax val="2"/>
          <dgm:dir/>
          <dgm:resizeHandles val="exact"/>
        </dgm:presLayoutVars>
      </dgm:prSet>
      <dgm:spPr/>
    </dgm:pt>
    <dgm:pt modelId="{F2FCDB39-BBE1-2043-A753-9528DAAC9574}" type="pres">
      <dgm:prSet presAssocID="{2186DF53-2CD6-2549-BB5B-E419A22B7A98}" presName="divider" presStyleLbl="fgShp" presStyleIdx="0" presStyleCnt="1"/>
      <dgm:spPr/>
    </dgm:pt>
    <dgm:pt modelId="{DE7BAAC9-F2F8-334C-BFBC-4BB19EE9645D}" type="pres">
      <dgm:prSet presAssocID="{F0FCB6C0-90DD-514F-BB10-869571BD9DE4}" presName="downArrow" presStyleLbl="node1" presStyleIdx="0" presStyleCnt="2"/>
      <dgm:spPr/>
    </dgm:pt>
    <dgm:pt modelId="{25F11B3B-5A03-2540-BC53-4A4E50963F92}" type="pres">
      <dgm:prSet presAssocID="{F0FCB6C0-90DD-514F-BB10-869571BD9DE4}" presName="downArrowText" presStyleLbl="revTx" presStyleIdx="0" presStyleCnt="2">
        <dgm:presLayoutVars>
          <dgm:bulletEnabled val="1"/>
        </dgm:presLayoutVars>
      </dgm:prSet>
      <dgm:spPr/>
    </dgm:pt>
    <dgm:pt modelId="{E3307A2E-D6C1-A342-A363-6B29D6E4A1B3}" type="pres">
      <dgm:prSet presAssocID="{1D8B87E0-B499-C048-885D-D7C99BCD84B9}" presName="upArrow" presStyleLbl="node1" presStyleIdx="1" presStyleCnt="2"/>
      <dgm:spPr/>
    </dgm:pt>
    <dgm:pt modelId="{CFBFBEC8-18D6-4440-A028-5ABB09A1F5C6}" type="pres">
      <dgm:prSet presAssocID="{1D8B87E0-B499-C048-885D-D7C99BCD84B9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922D461D-3524-F74E-AE2F-CD709D28AD2F}" type="presOf" srcId="{2186DF53-2CD6-2549-BB5B-E419A22B7A98}" destId="{D6E8DF9C-87F8-264B-9A00-57E7CA4FB318}" srcOrd="0" destOrd="0" presId="urn:microsoft.com/office/officeart/2005/8/layout/arrow3"/>
    <dgm:cxn modelId="{32407537-222A-EF4E-9A1E-7FD2F039F26F}" srcId="{2186DF53-2CD6-2549-BB5B-E419A22B7A98}" destId="{F0FCB6C0-90DD-514F-BB10-869571BD9DE4}" srcOrd="0" destOrd="0" parTransId="{FFC3C32A-8138-6648-A186-37522C431F88}" sibTransId="{C1884E7A-61B3-CB42-802A-B4BED4832FDC}"/>
    <dgm:cxn modelId="{54235C4E-5762-8E4C-84B7-B29A205A4EB7}" type="presOf" srcId="{F0FCB6C0-90DD-514F-BB10-869571BD9DE4}" destId="{25F11B3B-5A03-2540-BC53-4A4E50963F92}" srcOrd="0" destOrd="0" presId="urn:microsoft.com/office/officeart/2005/8/layout/arrow3"/>
    <dgm:cxn modelId="{E7D88861-E9C1-8948-9A2F-7CFCA7C8F1DF}" srcId="{2186DF53-2CD6-2549-BB5B-E419A22B7A98}" destId="{1D8B87E0-B499-C048-885D-D7C99BCD84B9}" srcOrd="1" destOrd="0" parTransId="{DF0C98DA-F5FC-F04A-804D-8CCCEE64027C}" sibTransId="{FE90B9E6-9D8A-0549-8A71-68F6A811FDBC}"/>
    <dgm:cxn modelId="{2DFE6AFF-CE1D-B445-8789-28FF8EBEDE36}" type="presOf" srcId="{1D8B87E0-B499-C048-885D-D7C99BCD84B9}" destId="{CFBFBEC8-18D6-4440-A028-5ABB09A1F5C6}" srcOrd="0" destOrd="0" presId="urn:microsoft.com/office/officeart/2005/8/layout/arrow3"/>
    <dgm:cxn modelId="{361B8116-42EF-FD47-BB0E-B618E7BFFFAC}" type="presParOf" srcId="{D6E8DF9C-87F8-264B-9A00-57E7CA4FB318}" destId="{F2FCDB39-BBE1-2043-A753-9528DAAC9574}" srcOrd="0" destOrd="0" presId="urn:microsoft.com/office/officeart/2005/8/layout/arrow3"/>
    <dgm:cxn modelId="{5F9A7FD0-87C1-E142-9676-0103E58CD77A}" type="presParOf" srcId="{D6E8DF9C-87F8-264B-9A00-57E7CA4FB318}" destId="{DE7BAAC9-F2F8-334C-BFBC-4BB19EE9645D}" srcOrd="1" destOrd="0" presId="urn:microsoft.com/office/officeart/2005/8/layout/arrow3"/>
    <dgm:cxn modelId="{07E6DD16-AC7B-C043-9A33-4900A59F7FBC}" type="presParOf" srcId="{D6E8DF9C-87F8-264B-9A00-57E7CA4FB318}" destId="{25F11B3B-5A03-2540-BC53-4A4E50963F92}" srcOrd="2" destOrd="0" presId="urn:microsoft.com/office/officeart/2005/8/layout/arrow3"/>
    <dgm:cxn modelId="{791A96D8-64CE-9340-9EE2-F2B5CE30204E}" type="presParOf" srcId="{D6E8DF9C-87F8-264B-9A00-57E7CA4FB318}" destId="{E3307A2E-D6C1-A342-A363-6B29D6E4A1B3}" srcOrd="3" destOrd="0" presId="urn:microsoft.com/office/officeart/2005/8/layout/arrow3"/>
    <dgm:cxn modelId="{F6F3A349-0981-D844-8601-661242C105F3}" type="presParOf" srcId="{D6E8DF9C-87F8-264B-9A00-57E7CA4FB318}" destId="{CFBFBEC8-18D6-4440-A028-5ABB09A1F5C6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EF8CDB-9129-F646-AEAF-95553E87B551}" type="doc">
      <dgm:prSet loTypeId="urn:microsoft.com/office/officeart/2005/8/layout/hierarchy4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DDC239-3D09-CB42-8371-5CE894BC8D2B}">
      <dgm:prSet phldrT="[Text]" phldr="0"/>
      <dgm:spPr/>
      <dgm:t>
        <a:bodyPr/>
        <a:lstStyle/>
        <a:p>
          <a:r>
            <a:rPr lang="en-US" dirty="0"/>
            <a:t>Communication</a:t>
          </a:r>
        </a:p>
      </dgm:t>
    </dgm:pt>
    <dgm:pt modelId="{2A7CD261-1EFE-9A44-A4D0-AC434159AD26}" type="parTrans" cxnId="{B647FE35-43A7-6843-8777-DA6233CBB11D}">
      <dgm:prSet/>
      <dgm:spPr/>
      <dgm:t>
        <a:bodyPr/>
        <a:lstStyle/>
        <a:p>
          <a:endParaRPr lang="en-US"/>
        </a:p>
      </dgm:t>
    </dgm:pt>
    <dgm:pt modelId="{442DA68D-5DA4-5E4C-BEF3-6D0AA3C35146}" type="sibTrans" cxnId="{B647FE35-43A7-6843-8777-DA6233CBB11D}">
      <dgm:prSet/>
      <dgm:spPr/>
      <dgm:t>
        <a:bodyPr/>
        <a:lstStyle/>
        <a:p>
          <a:endParaRPr lang="en-US"/>
        </a:p>
      </dgm:t>
    </dgm:pt>
    <dgm:pt modelId="{293FF99B-C3CD-CA4C-BA6D-E9E4A1ED71A9}">
      <dgm:prSet phldrT="[Text]" phldr="0"/>
      <dgm:spPr/>
      <dgm:t>
        <a:bodyPr/>
        <a:lstStyle/>
        <a:p>
          <a:r>
            <a:rPr lang="en-US" dirty="0"/>
            <a:t>Configuration</a:t>
          </a:r>
        </a:p>
      </dgm:t>
    </dgm:pt>
    <dgm:pt modelId="{A25AB635-FD6E-C247-B027-CADFB69AE8DE}" type="parTrans" cxnId="{B1F7870F-5936-1148-96E0-55B4BE0815B0}">
      <dgm:prSet/>
      <dgm:spPr/>
      <dgm:t>
        <a:bodyPr/>
        <a:lstStyle/>
        <a:p>
          <a:endParaRPr lang="en-US"/>
        </a:p>
      </dgm:t>
    </dgm:pt>
    <dgm:pt modelId="{1471EF65-1CC4-804C-BB16-B3C8B6EA1797}" type="sibTrans" cxnId="{B1F7870F-5936-1148-96E0-55B4BE0815B0}">
      <dgm:prSet/>
      <dgm:spPr/>
      <dgm:t>
        <a:bodyPr/>
        <a:lstStyle/>
        <a:p>
          <a:endParaRPr lang="en-US"/>
        </a:p>
      </dgm:t>
    </dgm:pt>
    <dgm:pt modelId="{8C028A75-52FA-9244-B2EE-323AD71CC1E4}">
      <dgm:prSet phldrT="[Text]" phldr="0"/>
      <dgm:spPr/>
      <dgm:t>
        <a:bodyPr/>
        <a:lstStyle/>
        <a:p>
          <a:r>
            <a:rPr lang="en-US" dirty="0"/>
            <a:t>Diagnostics</a:t>
          </a:r>
        </a:p>
      </dgm:t>
    </dgm:pt>
    <dgm:pt modelId="{547BFAF1-6410-4A49-AD03-DA3139026BFF}" type="parTrans" cxnId="{896E289C-7CF1-7149-9BEE-10E561EDF682}">
      <dgm:prSet/>
      <dgm:spPr/>
      <dgm:t>
        <a:bodyPr/>
        <a:lstStyle/>
        <a:p>
          <a:endParaRPr lang="en-US"/>
        </a:p>
      </dgm:t>
    </dgm:pt>
    <dgm:pt modelId="{973E7ED3-CBC9-6E40-BA05-5F7981156232}" type="sibTrans" cxnId="{896E289C-7CF1-7149-9BEE-10E561EDF682}">
      <dgm:prSet/>
      <dgm:spPr/>
      <dgm:t>
        <a:bodyPr/>
        <a:lstStyle/>
        <a:p>
          <a:endParaRPr lang="en-US"/>
        </a:p>
      </dgm:t>
    </dgm:pt>
    <dgm:pt modelId="{55B535E8-6131-3B43-B91A-C3EFCF100F41}">
      <dgm:prSet phldrT="[Text]" phldr="0"/>
      <dgm:spPr/>
      <dgm:t>
        <a:bodyPr/>
        <a:lstStyle/>
        <a:p>
          <a:r>
            <a:rPr lang="en-US" dirty="0"/>
            <a:t>Deployment</a:t>
          </a:r>
        </a:p>
      </dgm:t>
    </dgm:pt>
    <dgm:pt modelId="{41AF8E84-D56F-C649-948C-6EB9335DB1E6}" type="parTrans" cxnId="{BE97A43D-37A7-1543-BAD7-310928ED5CD8}">
      <dgm:prSet/>
      <dgm:spPr/>
      <dgm:t>
        <a:bodyPr/>
        <a:lstStyle/>
        <a:p>
          <a:endParaRPr lang="en-US"/>
        </a:p>
      </dgm:t>
    </dgm:pt>
    <dgm:pt modelId="{6417FDF1-9A18-1F45-8271-BBC22E3B24E5}" type="sibTrans" cxnId="{BE97A43D-37A7-1543-BAD7-310928ED5CD8}">
      <dgm:prSet/>
      <dgm:spPr/>
      <dgm:t>
        <a:bodyPr/>
        <a:lstStyle/>
        <a:p>
          <a:endParaRPr lang="en-US"/>
        </a:p>
      </dgm:t>
    </dgm:pt>
    <dgm:pt modelId="{C4A81F47-BF03-0A45-A135-CD62DA89604E}">
      <dgm:prSet phldrT="[Text]" phldr="0"/>
      <dgm:spPr/>
      <dgm:t>
        <a:bodyPr/>
        <a:lstStyle/>
        <a:p>
          <a:r>
            <a:rPr lang="en-US" dirty="0"/>
            <a:t>Ports</a:t>
          </a:r>
        </a:p>
      </dgm:t>
    </dgm:pt>
    <dgm:pt modelId="{BD1E9046-3B88-0442-9FEF-6CD817822997}" type="parTrans" cxnId="{913E5157-AA4D-7543-8153-5260C275D0C3}">
      <dgm:prSet/>
      <dgm:spPr/>
      <dgm:t>
        <a:bodyPr/>
        <a:lstStyle/>
        <a:p>
          <a:endParaRPr lang="en-US"/>
        </a:p>
      </dgm:t>
    </dgm:pt>
    <dgm:pt modelId="{741481CF-FD86-CB4A-BCEE-2846514455EA}" type="sibTrans" cxnId="{913E5157-AA4D-7543-8153-5260C275D0C3}">
      <dgm:prSet/>
      <dgm:spPr/>
      <dgm:t>
        <a:bodyPr/>
        <a:lstStyle/>
        <a:p>
          <a:endParaRPr lang="en-US"/>
        </a:p>
      </dgm:t>
    </dgm:pt>
    <dgm:pt modelId="{29BDE631-66D8-1148-99FF-116F8B897747}">
      <dgm:prSet phldrT="[Text]" phldr="0"/>
      <dgm:spPr/>
      <dgm:t>
        <a:bodyPr/>
        <a:lstStyle/>
        <a:p>
          <a:r>
            <a:rPr lang="en-US" dirty="0"/>
            <a:t>Files</a:t>
          </a:r>
        </a:p>
      </dgm:t>
    </dgm:pt>
    <dgm:pt modelId="{481E6F6F-0BF0-CA48-AA56-4E4DD5D9BC82}" type="parTrans" cxnId="{1F98DA2E-49C4-7F4F-BC3A-48A549A12316}">
      <dgm:prSet/>
      <dgm:spPr/>
      <dgm:t>
        <a:bodyPr/>
        <a:lstStyle/>
        <a:p>
          <a:endParaRPr lang="en-US"/>
        </a:p>
      </dgm:t>
    </dgm:pt>
    <dgm:pt modelId="{5F2AD829-17B8-C94F-A15E-2F7B06476A18}" type="sibTrans" cxnId="{1F98DA2E-49C4-7F4F-BC3A-48A549A12316}">
      <dgm:prSet/>
      <dgm:spPr/>
      <dgm:t>
        <a:bodyPr/>
        <a:lstStyle/>
        <a:p>
          <a:endParaRPr lang="en-US"/>
        </a:p>
      </dgm:t>
    </dgm:pt>
    <dgm:pt modelId="{8863F601-410A-F548-9D61-8B117BCFB95B}">
      <dgm:prSet phldrT="[Text]" phldr="0"/>
      <dgm:spPr/>
      <dgm:t>
        <a:bodyPr/>
        <a:lstStyle/>
        <a:p>
          <a:r>
            <a:rPr lang="en-US" dirty="0"/>
            <a:t>Environment Variables</a:t>
          </a:r>
        </a:p>
      </dgm:t>
    </dgm:pt>
    <dgm:pt modelId="{C38EF7D8-AA13-6C4E-AC4A-B29F56931E33}" type="parTrans" cxnId="{A5D91189-C135-C949-81FA-24DA54C90D66}">
      <dgm:prSet/>
      <dgm:spPr/>
      <dgm:t>
        <a:bodyPr/>
        <a:lstStyle/>
        <a:p>
          <a:endParaRPr lang="en-US"/>
        </a:p>
      </dgm:t>
    </dgm:pt>
    <dgm:pt modelId="{E0676E46-B895-844E-91D5-2F3846672F4E}" type="sibTrans" cxnId="{A5D91189-C135-C949-81FA-24DA54C90D66}">
      <dgm:prSet/>
      <dgm:spPr/>
      <dgm:t>
        <a:bodyPr/>
        <a:lstStyle/>
        <a:p>
          <a:endParaRPr lang="en-US"/>
        </a:p>
      </dgm:t>
    </dgm:pt>
    <dgm:pt modelId="{630022A0-C50B-F94D-AD1D-A22D8FF85CF2}">
      <dgm:prSet phldrT="[Text]" phldr="0"/>
      <dgm:spPr/>
      <dgm:t>
        <a:bodyPr/>
        <a:lstStyle/>
        <a:p>
          <a:r>
            <a:rPr lang="en-US" dirty="0"/>
            <a:t>Console I/O</a:t>
          </a:r>
        </a:p>
      </dgm:t>
    </dgm:pt>
    <dgm:pt modelId="{0EAD6F6C-5E74-2C45-B44E-A10679ABFC84}" type="parTrans" cxnId="{85A15F76-5405-6A48-8108-DFE036D12C76}">
      <dgm:prSet/>
      <dgm:spPr/>
      <dgm:t>
        <a:bodyPr/>
        <a:lstStyle/>
        <a:p>
          <a:endParaRPr lang="en-US"/>
        </a:p>
      </dgm:t>
    </dgm:pt>
    <dgm:pt modelId="{EF02BB9E-E8A7-0242-9657-D96C756623EE}" type="sibTrans" cxnId="{85A15F76-5405-6A48-8108-DFE036D12C76}">
      <dgm:prSet/>
      <dgm:spPr/>
      <dgm:t>
        <a:bodyPr/>
        <a:lstStyle/>
        <a:p>
          <a:endParaRPr lang="en-US"/>
        </a:p>
      </dgm:t>
    </dgm:pt>
    <dgm:pt modelId="{BD5C1EED-C28A-5B44-96CE-421C090F69A4}">
      <dgm:prSet phldrT="[Text]" phldr="0"/>
      <dgm:spPr/>
      <dgm:t>
        <a:bodyPr/>
        <a:lstStyle/>
        <a:p>
          <a:r>
            <a:rPr lang="en-US" dirty="0"/>
            <a:t>Files</a:t>
          </a:r>
        </a:p>
      </dgm:t>
    </dgm:pt>
    <dgm:pt modelId="{4FCD8F95-9EAD-5847-986D-0E3B21550136}" type="parTrans" cxnId="{00D2AAFA-0F9D-5347-996A-C15D523F6251}">
      <dgm:prSet/>
      <dgm:spPr/>
      <dgm:t>
        <a:bodyPr/>
        <a:lstStyle/>
        <a:p>
          <a:endParaRPr lang="en-US"/>
        </a:p>
      </dgm:t>
    </dgm:pt>
    <dgm:pt modelId="{FDEBD8B3-0027-0049-BA2A-ECFF247BF606}" type="sibTrans" cxnId="{00D2AAFA-0F9D-5347-996A-C15D523F6251}">
      <dgm:prSet/>
      <dgm:spPr/>
      <dgm:t>
        <a:bodyPr/>
        <a:lstStyle/>
        <a:p>
          <a:endParaRPr lang="en-US"/>
        </a:p>
      </dgm:t>
    </dgm:pt>
    <dgm:pt modelId="{F2382BCF-2FDE-A541-95BD-0FE979B4C345}">
      <dgm:prSet phldrT="[Text]" phldr="0"/>
      <dgm:spPr/>
      <dgm:t>
        <a:bodyPr/>
        <a:lstStyle/>
        <a:p>
          <a:r>
            <a:rPr lang="en-US" dirty="0"/>
            <a:t>Process</a:t>
          </a:r>
        </a:p>
      </dgm:t>
    </dgm:pt>
    <dgm:pt modelId="{D401851A-78AF-1C44-A1E9-72DB48E7651A}" type="sibTrans" cxnId="{1DA4E02E-3893-AF49-BCF5-F3CAC654A26A}">
      <dgm:prSet/>
      <dgm:spPr/>
      <dgm:t>
        <a:bodyPr/>
        <a:lstStyle/>
        <a:p>
          <a:endParaRPr lang="en-US"/>
        </a:p>
      </dgm:t>
    </dgm:pt>
    <dgm:pt modelId="{C32DF2EE-70D5-2C41-A696-6AE5D57945DB}" type="parTrans" cxnId="{1DA4E02E-3893-AF49-BCF5-F3CAC654A26A}">
      <dgm:prSet/>
      <dgm:spPr/>
      <dgm:t>
        <a:bodyPr/>
        <a:lstStyle/>
        <a:p>
          <a:endParaRPr lang="en-US"/>
        </a:p>
      </dgm:t>
    </dgm:pt>
    <dgm:pt modelId="{D249A65D-D37F-0D4C-A1E5-C4A0F0AA3DD4}">
      <dgm:prSet phldrT="[Text]" phldr="0"/>
      <dgm:spPr/>
      <dgm:t>
        <a:bodyPr/>
        <a:lstStyle/>
        <a:p>
          <a:r>
            <a:rPr lang="en-US"/>
            <a:t>Command Line</a:t>
          </a:r>
          <a:endParaRPr lang="en-US" dirty="0"/>
        </a:p>
      </dgm:t>
    </dgm:pt>
    <dgm:pt modelId="{26E0AFCE-4785-C046-B2B9-2E9A0CD09AAF}" type="parTrans" cxnId="{6221BC4C-37E7-8A4F-B950-FA47EF455978}">
      <dgm:prSet/>
      <dgm:spPr/>
      <dgm:t>
        <a:bodyPr/>
        <a:lstStyle/>
        <a:p>
          <a:endParaRPr lang="en-US"/>
        </a:p>
      </dgm:t>
    </dgm:pt>
    <dgm:pt modelId="{6256F33F-9399-8F44-B5F9-AFEDDC2B913B}" type="sibTrans" cxnId="{6221BC4C-37E7-8A4F-B950-FA47EF455978}">
      <dgm:prSet/>
      <dgm:spPr/>
      <dgm:t>
        <a:bodyPr/>
        <a:lstStyle/>
        <a:p>
          <a:endParaRPr lang="en-US"/>
        </a:p>
      </dgm:t>
    </dgm:pt>
    <dgm:pt modelId="{93324F8B-2A96-E84F-BDD0-DA1D7FDE40B9}" type="pres">
      <dgm:prSet presAssocID="{AAEF8CDB-9129-F646-AEAF-95553E87B55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B49A84-8601-9D47-9805-19B18958F8F1}" type="pres">
      <dgm:prSet presAssocID="{F2382BCF-2FDE-A541-95BD-0FE979B4C345}" presName="vertOne" presStyleCnt="0"/>
      <dgm:spPr/>
    </dgm:pt>
    <dgm:pt modelId="{EB2F6985-B017-924B-A17D-C33761078740}" type="pres">
      <dgm:prSet presAssocID="{F2382BCF-2FDE-A541-95BD-0FE979B4C345}" presName="txOne" presStyleLbl="node0" presStyleIdx="0" presStyleCnt="1">
        <dgm:presLayoutVars>
          <dgm:chPref val="3"/>
        </dgm:presLayoutVars>
      </dgm:prSet>
      <dgm:spPr/>
    </dgm:pt>
    <dgm:pt modelId="{FCC7A0E3-8A16-864D-8465-AEB842AC7F71}" type="pres">
      <dgm:prSet presAssocID="{F2382BCF-2FDE-A541-95BD-0FE979B4C345}" presName="parTransOne" presStyleCnt="0"/>
      <dgm:spPr/>
    </dgm:pt>
    <dgm:pt modelId="{709BD551-9D77-7F4B-8ACA-7F22519CC8FB}" type="pres">
      <dgm:prSet presAssocID="{F2382BCF-2FDE-A541-95BD-0FE979B4C345}" presName="horzOne" presStyleCnt="0"/>
      <dgm:spPr/>
    </dgm:pt>
    <dgm:pt modelId="{D44DFA31-3315-2D43-97B0-7D27D1F130E9}" type="pres">
      <dgm:prSet presAssocID="{C5DDC239-3D09-CB42-8371-5CE894BC8D2B}" presName="vertTwo" presStyleCnt="0"/>
      <dgm:spPr/>
    </dgm:pt>
    <dgm:pt modelId="{9E99961A-E30A-E148-8BE3-B1F59F0797AB}" type="pres">
      <dgm:prSet presAssocID="{C5DDC239-3D09-CB42-8371-5CE894BC8D2B}" presName="txTwo" presStyleLbl="node2" presStyleIdx="0" presStyleCnt="4">
        <dgm:presLayoutVars>
          <dgm:chPref val="3"/>
        </dgm:presLayoutVars>
      </dgm:prSet>
      <dgm:spPr/>
    </dgm:pt>
    <dgm:pt modelId="{820C747C-66C7-3A43-BD5D-FC14524CD422}" type="pres">
      <dgm:prSet presAssocID="{C5DDC239-3D09-CB42-8371-5CE894BC8D2B}" presName="parTransTwo" presStyleCnt="0"/>
      <dgm:spPr/>
    </dgm:pt>
    <dgm:pt modelId="{5122D632-8FE1-DE43-A7C7-736E865EE9E9}" type="pres">
      <dgm:prSet presAssocID="{C5DDC239-3D09-CB42-8371-5CE894BC8D2B}" presName="horzTwo" presStyleCnt="0"/>
      <dgm:spPr/>
    </dgm:pt>
    <dgm:pt modelId="{B590C18C-84A6-F043-95A6-9F2E7452B86A}" type="pres">
      <dgm:prSet presAssocID="{C4A81F47-BF03-0A45-A135-CD62DA89604E}" presName="vertThree" presStyleCnt="0"/>
      <dgm:spPr/>
    </dgm:pt>
    <dgm:pt modelId="{40CF3043-A1C1-CA4C-9515-C1C16F716F4A}" type="pres">
      <dgm:prSet presAssocID="{C4A81F47-BF03-0A45-A135-CD62DA89604E}" presName="txThree" presStyleLbl="node3" presStyleIdx="0" presStyleCnt="6">
        <dgm:presLayoutVars>
          <dgm:chPref val="3"/>
        </dgm:presLayoutVars>
      </dgm:prSet>
      <dgm:spPr/>
    </dgm:pt>
    <dgm:pt modelId="{942DBA85-3E29-8141-87C7-C3F627E46F43}" type="pres">
      <dgm:prSet presAssocID="{C4A81F47-BF03-0A45-A135-CD62DA89604E}" presName="horzThree" presStyleCnt="0"/>
      <dgm:spPr/>
    </dgm:pt>
    <dgm:pt modelId="{890D815F-78ED-7345-9CFA-20716508B8B2}" type="pres">
      <dgm:prSet presAssocID="{442DA68D-5DA4-5E4C-BEF3-6D0AA3C35146}" presName="sibSpaceTwo" presStyleCnt="0"/>
      <dgm:spPr/>
    </dgm:pt>
    <dgm:pt modelId="{74DC8FFE-E3DC-4F4E-B492-420C8DEF0AA7}" type="pres">
      <dgm:prSet presAssocID="{293FF99B-C3CD-CA4C-BA6D-E9E4A1ED71A9}" presName="vertTwo" presStyleCnt="0"/>
      <dgm:spPr/>
    </dgm:pt>
    <dgm:pt modelId="{481A3498-7E6C-7748-8C44-0F270A421486}" type="pres">
      <dgm:prSet presAssocID="{293FF99B-C3CD-CA4C-BA6D-E9E4A1ED71A9}" presName="txTwo" presStyleLbl="node2" presStyleIdx="1" presStyleCnt="4">
        <dgm:presLayoutVars>
          <dgm:chPref val="3"/>
        </dgm:presLayoutVars>
      </dgm:prSet>
      <dgm:spPr/>
    </dgm:pt>
    <dgm:pt modelId="{981B6953-BCE9-3440-9FDB-5602B792D1D7}" type="pres">
      <dgm:prSet presAssocID="{293FF99B-C3CD-CA4C-BA6D-E9E4A1ED71A9}" presName="parTransTwo" presStyleCnt="0"/>
      <dgm:spPr/>
    </dgm:pt>
    <dgm:pt modelId="{80D8F24E-192E-334E-A545-3DB694BA2041}" type="pres">
      <dgm:prSet presAssocID="{293FF99B-C3CD-CA4C-BA6D-E9E4A1ED71A9}" presName="horzTwo" presStyleCnt="0"/>
      <dgm:spPr/>
    </dgm:pt>
    <dgm:pt modelId="{4DDC20D7-4932-1841-A6EB-30F2B642C3DF}" type="pres">
      <dgm:prSet presAssocID="{29BDE631-66D8-1148-99FF-116F8B897747}" presName="vertThree" presStyleCnt="0"/>
      <dgm:spPr/>
    </dgm:pt>
    <dgm:pt modelId="{0DFB81ED-D2E0-9F47-AA12-F3799DBE78F0}" type="pres">
      <dgm:prSet presAssocID="{29BDE631-66D8-1148-99FF-116F8B897747}" presName="txThree" presStyleLbl="node3" presStyleIdx="1" presStyleCnt="6">
        <dgm:presLayoutVars>
          <dgm:chPref val="3"/>
        </dgm:presLayoutVars>
      </dgm:prSet>
      <dgm:spPr/>
    </dgm:pt>
    <dgm:pt modelId="{F6B69435-FD0B-2D4F-B92E-6BEF8A93743A}" type="pres">
      <dgm:prSet presAssocID="{29BDE631-66D8-1148-99FF-116F8B897747}" presName="horzThree" presStyleCnt="0"/>
      <dgm:spPr/>
    </dgm:pt>
    <dgm:pt modelId="{39F934E0-0F48-B94A-ABBE-3CB635E1C92B}" type="pres">
      <dgm:prSet presAssocID="{5F2AD829-17B8-C94F-A15E-2F7B06476A18}" presName="sibSpaceThree" presStyleCnt="0"/>
      <dgm:spPr/>
    </dgm:pt>
    <dgm:pt modelId="{DB55F8D2-27FC-8746-9339-FAF2C3017872}" type="pres">
      <dgm:prSet presAssocID="{8863F601-410A-F548-9D61-8B117BCFB95B}" presName="vertThree" presStyleCnt="0"/>
      <dgm:spPr/>
    </dgm:pt>
    <dgm:pt modelId="{41143306-7BA9-8E44-8736-AF656D5FACD8}" type="pres">
      <dgm:prSet presAssocID="{8863F601-410A-F548-9D61-8B117BCFB95B}" presName="txThree" presStyleLbl="node3" presStyleIdx="2" presStyleCnt="6">
        <dgm:presLayoutVars>
          <dgm:chPref val="3"/>
        </dgm:presLayoutVars>
      </dgm:prSet>
      <dgm:spPr/>
    </dgm:pt>
    <dgm:pt modelId="{8EC046F2-A4B3-9441-9FA3-206248CA0A17}" type="pres">
      <dgm:prSet presAssocID="{8863F601-410A-F548-9D61-8B117BCFB95B}" presName="horzThree" presStyleCnt="0"/>
      <dgm:spPr/>
    </dgm:pt>
    <dgm:pt modelId="{5CDDFB7A-4DB3-B64E-9504-9BDD6A314031}" type="pres">
      <dgm:prSet presAssocID="{E0676E46-B895-844E-91D5-2F3846672F4E}" presName="sibSpaceThree" presStyleCnt="0"/>
      <dgm:spPr/>
    </dgm:pt>
    <dgm:pt modelId="{761D5089-F149-DB48-A556-87744723B605}" type="pres">
      <dgm:prSet presAssocID="{D249A65D-D37F-0D4C-A1E5-C4A0F0AA3DD4}" presName="vertThree" presStyleCnt="0"/>
      <dgm:spPr/>
    </dgm:pt>
    <dgm:pt modelId="{017AEC2C-E253-F04A-BD8A-E48A80A39A3D}" type="pres">
      <dgm:prSet presAssocID="{D249A65D-D37F-0D4C-A1E5-C4A0F0AA3DD4}" presName="txThree" presStyleLbl="node3" presStyleIdx="3" presStyleCnt="6">
        <dgm:presLayoutVars>
          <dgm:chPref val="3"/>
        </dgm:presLayoutVars>
      </dgm:prSet>
      <dgm:spPr/>
    </dgm:pt>
    <dgm:pt modelId="{3BEE2A96-C7C8-1740-B093-4EABD6A3C8D3}" type="pres">
      <dgm:prSet presAssocID="{D249A65D-D37F-0D4C-A1E5-C4A0F0AA3DD4}" presName="horzThree" presStyleCnt="0"/>
      <dgm:spPr/>
    </dgm:pt>
    <dgm:pt modelId="{C36576E8-25E2-2A4D-99BA-2581E6FF112D}" type="pres">
      <dgm:prSet presAssocID="{1471EF65-1CC4-804C-BB16-B3C8B6EA1797}" presName="sibSpaceTwo" presStyleCnt="0"/>
      <dgm:spPr/>
    </dgm:pt>
    <dgm:pt modelId="{4CFE2D83-F618-CE49-AA6C-C6AA2E2ED759}" type="pres">
      <dgm:prSet presAssocID="{8C028A75-52FA-9244-B2EE-323AD71CC1E4}" presName="vertTwo" presStyleCnt="0"/>
      <dgm:spPr/>
    </dgm:pt>
    <dgm:pt modelId="{1270E6AF-F9D9-4A41-BF09-6F17957A54B9}" type="pres">
      <dgm:prSet presAssocID="{8C028A75-52FA-9244-B2EE-323AD71CC1E4}" presName="txTwo" presStyleLbl="node2" presStyleIdx="2" presStyleCnt="4">
        <dgm:presLayoutVars>
          <dgm:chPref val="3"/>
        </dgm:presLayoutVars>
      </dgm:prSet>
      <dgm:spPr/>
    </dgm:pt>
    <dgm:pt modelId="{59EA38C2-45CB-2B44-BC44-CCE80D3541BA}" type="pres">
      <dgm:prSet presAssocID="{8C028A75-52FA-9244-B2EE-323AD71CC1E4}" presName="parTransTwo" presStyleCnt="0"/>
      <dgm:spPr/>
    </dgm:pt>
    <dgm:pt modelId="{F94FB9FF-C445-A246-B97A-FF4CF69E6719}" type="pres">
      <dgm:prSet presAssocID="{8C028A75-52FA-9244-B2EE-323AD71CC1E4}" presName="horzTwo" presStyleCnt="0"/>
      <dgm:spPr/>
    </dgm:pt>
    <dgm:pt modelId="{8B140CD9-5F6C-454E-A033-8FED21CF78A2}" type="pres">
      <dgm:prSet presAssocID="{630022A0-C50B-F94D-AD1D-A22D8FF85CF2}" presName="vertThree" presStyleCnt="0"/>
      <dgm:spPr/>
    </dgm:pt>
    <dgm:pt modelId="{376D3BF0-6445-4645-A619-F10BBE38143A}" type="pres">
      <dgm:prSet presAssocID="{630022A0-C50B-F94D-AD1D-A22D8FF85CF2}" presName="txThree" presStyleLbl="node3" presStyleIdx="4" presStyleCnt="6">
        <dgm:presLayoutVars>
          <dgm:chPref val="3"/>
        </dgm:presLayoutVars>
      </dgm:prSet>
      <dgm:spPr/>
    </dgm:pt>
    <dgm:pt modelId="{BCAF8291-23BD-1E47-97D8-196E798C4918}" type="pres">
      <dgm:prSet presAssocID="{630022A0-C50B-F94D-AD1D-A22D8FF85CF2}" presName="horzThree" presStyleCnt="0"/>
      <dgm:spPr/>
    </dgm:pt>
    <dgm:pt modelId="{74C5EC58-B832-EE4F-93BA-4E319BFA3C5E}" type="pres">
      <dgm:prSet presAssocID="{973E7ED3-CBC9-6E40-BA05-5F7981156232}" presName="sibSpaceTwo" presStyleCnt="0"/>
      <dgm:spPr/>
    </dgm:pt>
    <dgm:pt modelId="{55D696FD-69DF-5148-B86A-FB22911AC88C}" type="pres">
      <dgm:prSet presAssocID="{55B535E8-6131-3B43-B91A-C3EFCF100F41}" presName="vertTwo" presStyleCnt="0"/>
      <dgm:spPr/>
    </dgm:pt>
    <dgm:pt modelId="{EB8F8549-256C-9644-9799-10E24ED7E486}" type="pres">
      <dgm:prSet presAssocID="{55B535E8-6131-3B43-B91A-C3EFCF100F41}" presName="txTwo" presStyleLbl="node2" presStyleIdx="3" presStyleCnt="4">
        <dgm:presLayoutVars>
          <dgm:chPref val="3"/>
        </dgm:presLayoutVars>
      </dgm:prSet>
      <dgm:spPr/>
    </dgm:pt>
    <dgm:pt modelId="{40DD94DC-454D-1D40-9DF1-DBED74B86258}" type="pres">
      <dgm:prSet presAssocID="{55B535E8-6131-3B43-B91A-C3EFCF100F41}" presName="parTransTwo" presStyleCnt="0"/>
      <dgm:spPr/>
    </dgm:pt>
    <dgm:pt modelId="{5BF40B40-F880-BA4E-8F24-2884EE1F5F4E}" type="pres">
      <dgm:prSet presAssocID="{55B535E8-6131-3B43-B91A-C3EFCF100F41}" presName="horzTwo" presStyleCnt="0"/>
      <dgm:spPr/>
    </dgm:pt>
    <dgm:pt modelId="{E5409E06-9CCB-B048-8BD1-0DDD4EFE1A1C}" type="pres">
      <dgm:prSet presAssocID="{BD5C1EED-C28A-5B44-96CE-421C090F69A4}" presName="vertThree" presStyleCnt="0"/>
      <dgm:spPr/>
    </dgm:pt>
    <dgm:pt modelId="{4B04ABB4-908B-EB4D-834B-061D2700EA4E}" type="pres">
      <dgm:prSet presAssocID="{BD5C1EED-C28A-5B44-96CE-421C090F69A4}" presName="txThree" presStyleLbl="node3" presStyleIdx="5" presStyleCnt="6">
        <dgm:presLayoutVars>
          <dgm:chPref val="3"/>
        </dgm:presLayoutVars>
      </dgm:prSet>
      <dgm:spPr/>
    </dgm:pt>
    <dgm:pt modelId="{BD6ECFAA-763F-3448-9E66-DDAA9892E117}" type="pres">
      <dgm:prSet presAssocID="{BD5C1EED-C28A-5B44-96CE-421C090F69A4}" presName="horzThree" presStyleCnt="0"/>
      <dgm:spPr/>
    </dgm:pt>
  </dgm:ptLst>
  <dgm:cxnLst>
    <dgm:cxn modelId="{B1F7870F-5936-1148-96E0-55B4BE0815B0}" srcId="{F2382BCF-2FDE-A541-95BD-0FE979B4C345}" destId="{293FF99B-C3CD-CA4C-BA6D-E9E4A1ED71A9}" srcOrd="1" destOrd="0" parTransId="{A25AB635-FD6E-C247-B027-CADFB69AE8DE}" sibTransId="{1471EF65-1CC4-804C-BB16-B3C8B6EA1797}"/>
    <dgm:cxn modelId="{267A2222-C5F4-0445-87E1-360003C33215}" type="presOf" srcId="{D249A65D-D37F-0D4C-A1E5-C4A0F0AA3DD4}" destId="{017AEC2C-E253-F04A-BD8A-E48A80A39A3D}" srcOrd="0" destOrd="0" presId="urn:microsoft.com/office/officeart/2005/8/layout/hierarchy4"/>
    <dgm:cxn modelId="{1F98DA2E-49C4-7F4F-BC3A-48A549A12316}" srcId="{293FF99B-C3CD-CA4C-BA6D-E9E4A1ED71A9}" destId="{29BDE631-66D8-1148-99FF-116F8B897747}" srcOrd="0" destOrd="0" parTransId="{481E6F6F-0BF0-CA48-AA56-4E4DD5D9BC82}" sibTransId="{5F2AD829-17B8-C94F-A15E-2F7B06476A18}"/>
    <dgm:cxn modelId="{1DA4E02E-3893-AF49-BCF5-F3CAC654A26A}" srcId="{AAEF8CDB-9129-F646-AEAF-95553E87B551}" destId="{F2382BCF-2FDE-A541-95BD-0FE979B4C345}" srcOrd="0" destOrd="0" parTransId="{C32DF2EE-70D5-2C41-A696-6AE5D57945DB}" sibTransId="{D401851A-78AF-1C44-A1E9-72DB48E7651A}"/>
    <dgm:cxn modelId="{B647FE35-43A7-6843-8777-DA6233CBB11D}" srcId="{F2382BCF-2FDE-A541-95BD-0FE979B4C345}" destId="{C5DDC239-3D09-CB42-8371-5CE894BC8D2B}" srcOrd="0" destOrd="0" parTransId="{2A7CD261-1EFE-9A44-A4D0-AC434159AD26}" sibTransId="{442DA68D-5DA4-5E4C-BEF3-6D0AA3C35146}"/>
    <dgm:cxn modelId="{383E1039-2A77-394D-BF4D-C67A9A413478}" type="presOf" srcId="{BD5C1EED-C28A-5B44-96CE-421C090F69A4}" destId="{4B04ABB4-908B-EB4D-834B-061D2700EA4E}" srcOrd="0" destOrd="0" presId="urn:microsoft.com/office/officeart/2005/8/layout/hierarchy4"/>
    <dgm:cxn modelId="{BE97A43D-37A7-1543-BAD7-310928ED5CD8}" srcId="{F2382BCF-2FDE-A541-95BD-0FE979B4C345}" destId="{55B535E8-6131-3B43-B91A-C3EFCF100F41}" srcOrd="3" destOrd="0" parTransId="{41AF8E84-D56F-C649-948C-6EB9335DB1E6}" sibTransId="{6417FDF1-9A18-1F45-8271-BBC22E3B24E5}"/>
    <dgm:cxn modelId="{8B48E445-F15C-0249-89AC-57AF0B8BE97E}" type="presOf" srcId="{55B535E8-6131-3B43-B91A-C3EFCF100F41}" destId="{EB8F8549-256C-9644-9799-10E24ED7E486}" srcOrd="0" destOrd="0" presId="urn:microsoft.com/office/officeart/2005/8/layout/hierarchy4"/>
    <dgm:cxn modelId="{0352D348-6053-3640-9FB2-F4F9AF872595}" type="presOf" srcId="{C4A81F47-BF03-0A45-A135-CD62DA89604E}" destId="{40CF3043-A1C1-CA4C-9515-C1C16F716F4A}" srcOrd="0" destOrd="0" presId="urn:microsoft.com/office/officeart/2005/8/layout/hierarchy4"/>
    <dgm:cxn modelId="{6221BC4C-37E7-8A4F-B950-FA47EF455978}" srcId="{293FF99B-C3CD-CA4C-BA6D-E9E4A1ED71A9}" destId="{D249A65D-D37F-0D4C-A1E5-C4A0F0AA3DD4}" srcOrd="2" destOrd="0" parTransId="{26E0AFCE-4785-C046-B2B9-2E9A0CD09AAF}" sibTransId="{6256F33F-9399-8F44-B5F9-AFEDDC2B913B}"/>
    <dgm:cxn modelId="{1ED14955-CF1E-B54E-893D-8F38E23E420E}" type="presOf" srcId="{AAEF8CDB-9129-F646-AEAF-95553E87B551}" destId="{93324F8B-2A96-E84F-BDD0-DA1D7FDE40B9}" srcOrd="0" destOrd="0" presId="urn:microsoft.com/office/officeart/2005/8/layout/hierarchy4"/>
    <dgm:cxn modelId="{913E5157-AA4D-7543-8153-5260C275D0C3}" srcId="{C5DDC239-3D09-CB42-8371-5CE894BC8D2B}" destId="{C4A81F47-BF03-0A45-A135-CD62DA89604E}" srcOrd="0" destOrd="0" parTransId="{BD1E9046-3B88-0442-9FEF-6CD817822997}" sibTransId="{741481CF-FD86-CB4A-BCEE-2846514455EA}"/>
    <dgm:cxn modelId="{0319ED59-7707-5B46-80EA-417D29B47A32}" type="presOf" srcId="{293FF99B-C3CD-CA4C-BA6D-E9E4A1ED71A9}" destId="{481A3498-7E6C-7748-8C44-0F270A421486}" srcOrd="0" destOrd="0" presId="urn:microsoft.com/office/officeart/2005/8/layout/hierarchy4"/>
    <dgm:cxn modelId="{005EF267-7EAA-B249-B70C-F40C75E82826}" type="presOf" srcId="{29BDE631-66D8-1148-99FF-116F8B897747}" destId="{0DFB81ED-D2E0-9F47-AA12-F3799DBE78F0}" srcOrd="0" destOrd="0" presId="urn:microsoft.com/office/officeart/2005/8/layout/hierarchy4"/>
    <dgm:cxn modelId="{85A15F76-5405-6A48-8108-DFE036D12C76}" srcId="{8C028A75-52FA-9244-B2EE-323AD71CC1E4}" destId="{630022A0-C50B-F94D-AD1D-A22D8FF85CF2}" srcOrd="0" destOrd="0" parTransId="{0EAD6F6C-5E74-2C45-B44E-A10679ABFC84}" sibTransId="{EF02BB9E-E8A7-0242-9657-D96C756623EE}"/>
    <dgm:cxn modelId="{A5D91189-C135-C949-81FA-24DA54C90D66}" srcId="{293FF99B-C3CD-CA4C-BA6D-E9E4A1ED71A9}" destId="{8863F601-410A-F548-9D61-8B117BCFB95B}" srcOrd="1" destOrd="0" parTransId="{C38EF7D8-AA13-6C4E-AC4A-B29F56931E33}" sibTransId="{E0676E46-B895-844E-91D5-2F3846672F4E}"/>
    <dgm:cxn modelId="{896E289C-7CF1-7149-9BEE-10E561EDF682}" srcId="{F2382BCF-2FDE-A541-95BD-0FE979B4C345}" destId="{8C028A75-52FA-9244-B2EE-323AD71CC1E4}" srcOrd="2" destOrd="0" parTransId="{547BFAF1-6410-4A49-AD03-DA3139026BFF}" sibTransId="{973E7ED3-CBC9-6E40-BA05-5F7981156232}"/>
    <dgm:cxn modelId="{754669A0-F66F-B443-A203-F366C35CEB84}" type="presOf" srcId="{8C028A75-52FA-9244-B2EE-323AD71CC1E4}" destId="{1270E6AF-F9D9-4A41-BF09-6F17957A54B9}" srcOrd="0" destOrd="0" presId="urn:microsoft.com/office/officeart/2005/8/layout/hierarchy4"/>
    <dgm:cxn modelId="{446053B9-E777-C34F-8401-3337E90B76F4}" type="presOf" srcId="{8863F601-410A-F548-9D61-8B117BCFB95B}" destId="{41143306-7BA9-8E44-8736-AF656D5FACD8}" srcOrd="0" destOrd="0" presId="urn:microsoft.com/office/officeart/2005/8/layout/hierarchy4"/>
    <dgm:cxn modelId="{50E82FD7-F545-0C4B-A96D-2A89066BD534}" type="presOf" srcId="{630022A0-C50B-F94D-AD1D-A22D8FF85CF2}" destId="{376D3BF0-6445-4645-A619-F10BBE38143A}" srcOrd="0" destOrd="0" presId="urn:microsoft.com/office/officeart/2005/8/layout/hierarchy4"/>
    <dgm:cxn modelId="{9723BAD8-AB68-824C-8A7D-55263199A981}" type="presOf" srcId="{F2382BCF-2FDE-A541-95BD-0FE979B4C345}" destId="{EB2F6985-B017-924B-A17D-C33761078740}" srcOrd="0" destOrd="0" presId="urn:microsoft.com/office/officeart/2005/8/layout/hierarchy4"/>
    <dgm:cxn modelId="{90C345E4-121F-C146-AEBC-D547A6104262}" type="presOf" srcId="{C5DDC239-3D09-CB42-8371-5CE894BC8D2B}" destId="{9E99961A-E30A-E148-8BE3-B1F59F0797AB}" srcOrd="0" destOrd="0" presId="urn:microsoft.com/office/officeart/2005/8/layout/hierarchy4"/>
    <dgm:cxn modelId="{00D2AAFA-0F9D-5347-996A-C15D523F6251}" srcId="{55B535E8-6131-3B43-B91A-C3EFCF100F41}" destId="{BD5C1EED-C28A-5B44-96CE-421C090F69A4}" srcOrd="0" destOrd="0" parTransId="{4FCD8F95-9EAD-5847-986D-0E3B21550136}" sibTransId="{FDEBD8B3-0027-0049-BA2A-ECFF247BF606}"/>
    <dgm:cxn modelId="{7DB683A3-D552-C042-BB55-15EE339C3D17}" type="presParOf" srcId="{93324F8B-2A96-E84F-BDD0-DA1D7FDE40B9}" destId="{5FB49A84-8601-9D47-9805-19B18958F8F1}" srcOrd="0" destOrd="0" presId="urn:microsoft.com/office/officeart/2005/8/layout/hierarchy4"/>
    <dgm:cxn modelId="{6779C889-D6E4-B043-8CDC-611902CE86FF}" type="presParOf" srcId="{5FB49A84-8601-9D47-9805-19B18958F8F1}" destId="{EB2F6985-B017-924B-A17D-C33761078740}" srcOrd="0" destOrd="0" presId="urn:microsoft.com/office/officeart/2005/8/layout/hierarchy4"/>
    <dgm:cxn modelId="{1D53B75C-807C-F941-91AD-FCEB79514943}" type="presParOf" srcId="{5FB49A84-8601-9D47-9805-19B18958F8F1}" destId="{FCC7A0E3-8A16-864D-8465-AEB842AC7F71}" srcOrd="1" destOrd="0" presId="urn:microsoft.com/office/officeart/2005/8/layout/hierarchy4"/>
    <dgm:cxn modelId="{280A0471-2E6C-D54A-B8A6-66661EDA8FC0}" type="presParOf" srcId="{5FB49A84-8601-9D47-9805-19B18958F8F1}" destId="{709BD551-9D77-7F4B-8ACA-7F22519CC8FB}" srcOrd="2" destOrd="0" presId="urn:microsoft.com/office/officeart/2005/8/layout/hierarchy4"/>
    <dgm:cxn modelId="{CA55056B-7914-9A42-9A21-58EF2429B183}" type="presParOf" srcId="{709BD551-9D77-7F4B-8ACA-7F22519CC8FB}" destId="{D44DFA31-3315-2D43-97B0-7D27D1F130E9}" srcOrd="0" destOrd="0" presId="urn:microsoft.com/office/officeart/2005/8/layout/hierarchy4"/>
    <dgm:cxn modelId="{DE48F8A9-9963-444C-8132-A3DB9D071735}" type="presParOf" srcId="{D44DFA31-3315-2D43-97B0-7D27D1F130E9}" destId="{9E99961A-E30A-E148-8BE3-B1F59F0797AB}" srcOrd="0" destOrd="0" presId="urn:microsoft.com/office/officeart/2005/8/layout/hierarchy4"/>
    <dgm:cxn modelId="{CA791F05-00D4-F149-A324-5ABFD9CB4172}" type="presParOf" srcId="{D44DFA31-3315-2D43-97B0-7D27D1F130E9}" destId="{820C747C-66C7-3A43-BD5D-FC14524CD422}" srcOrd="1" destOrd="0" presId="urn:microsoft.com/office/officeart/2005/8/layout/hierarchy4"/>
    <dgm:cxn modelId="{339865DF-5B91-784E-981C-35480C4E9791}" type="presParOf" srcId="{D44DFA31-3315-2D43-97B0-7D27D1F130E9}" destId="{5122D632-8FE1-DE43-A7C7-736E865EE9E9}" srcOrd="2" destOrd="0" presId="urn:microsoft.com/office/officeart/2005/8/layout/hierarchy4"/>
    <dgm:cxn modelId="{7D829E8E-615B-CB44-8DD4-01722BB5E05B}" type="presParOf" srcId="{5122D632-8FE1-DE43-A7C7-736E865EE9E9}" destId="{B590C18C-84A6-F043-95A6-9F2E7452B86A}" srcOrd="0" destOrd="0" presId="urn:microsoft.com/office/officeart/2005/8/layout/hierarchy4"/>
    <dgm:cxn modelId="{E883C1D2-7222-C14C-BE68-ABC29DB8E84D}" type="presParOf" srcId="{B590C18C-84A6-F043-95A6-9F2E7452B86A}" destId="{40CF3043-A1C1-CA4C-9515-C1C16F716F4A}" srcOrd="0" destOrd="0" presId="urn:microsoft.com/office/officeart/2005/8/layout/hierarchy4"/>
    <dgm:cxn modelId="{D1E41C60-FE9D-304A-9F6E-BFDBFD9BB539}" type="presParOf" srcId="{B590C18C-84A6-F043-95A6-9F2E7452B86A}" destId="{942DBA85-3E29-8141-87C7-C3F627E46F43}" srcOrd="1" destOrd="0" presId="urn:microsoft.com/office/officeart/2005/8/layout/hierarchy4"/>
    <dgm:cxn modelId="{440805D0-17D8-D148-A396-D4E100D160CF}" type="presParOf" srcId="{709BD551-9D77-7F4B-8ACA-7F22519CC8FB}" destId="{890D815F-78ED-7345-9CFA-20716508B8B2}" srcOrd="1" destOrd="0" presId="urn:microsoft.com/office/officeart/2005/8/layout/hierarchy4"/>
    <dgm:cxn modelId="{E01660D3-F629-9D4A-B906-FC2271A30D1F}" type="presParOf" srcId="{709BD551-9D77-7F4B-8ACA-7F22519CC8FB}" destId="{74DC8FFE-E3DC-4F4E-B492-420C8DEF0AA7}" srcOrd="2" destOrd="0" presId="urn:microsoft.com/office/officeart/2005/8/layout/hierarchy4"/>
    <dgm:cxn modelId="{A64E2998-C815-A349-9F2E-5C372C045C54}" type="presParOf" srcId="{74DC8FFE-E3DC-4F4E-B492-420C8DEF0AA7}" destId="{481A3498-7E6C-7748-8C44-0F270A421486}" srcOrd="0" destOrd="0" presId="urn:microsoft.com/office/officeart/2005/8/layout/hierarchy4"/>
    <dgm:cxn modelId="{86435BF0-ECFF-8E4A-91A7-D77E5A382E05}" type="presParOf" srcId="{74DC8FFE-E3DC-4F4E-B492-420C8DEF0AA7}" destId="{981B6953-BCE9-3440-9FDB-5602B792D1D7}" srcOrd="1" destOrd="0" presId="urn:microsoft.com/office/officeart/2005/8/layout/hierarchy4"/>
    <dgm:cxn modelId="{5F4AFAD4-7D9C-634B-AF76-1E7DE83FCF5B}" type="presParOf" srcId="{74DC8FFE-E3DC-4F4E-B492-420C8DEF0AA7}" destId="{80D8F24E-192E-334E-A545-3DB694BA2041}" srcOrd="2" destOrd="0" presId="urn:microsoft.com/office/officeart/2005/8/layout/hierarchy4"/>
    <dgm:cxn modelId="{D4B65E46-BF5F-D345-A3D4-87F143F9FE59}" type="presParOf" srcId="{80D8F24E-192E-334E-A545-3DB694BA2041}" destId="{4DDC20D7-4932-1841-A6EB-30F2B642C3DF}" srcOrd="0" destOrd="0" presId="urn:microsoft.com/office/officeart/2005/8/layout/hierarchy4"/>
    <dgm:cxn modelId="{27912CBC-F6BB-A347-AAF0-80D3671E14A2}" type="presParOf" srcId="{4DDC20D7-4932-1841-A6EB-30F2B642C3DF}" destId="{0DFB81ED-D2E0-9F47-AA12-F3799DBE78F0}" srcOrd="0" destOrd="0" presId="urn:microsoft.com/office/officeart/2005/8/layout/hierarchy4"/>
    <dgm:cxn modelId="{EE0CC26C-0125-3148-B354-E3C9BFCB7D44}" type="presParOf" srcId="{4DDC20D7-4932-1841-A6EB-30F2B642C3DF}" destId="{F6B69435-FD0B-2D4F-B92E-6BEF8A93743A}" srcOrd="1" destOrd="0" presId="urn:microsoft.com/office/officeart/2005/8/layout/hierarchy4"/>
    <dgm:cxn modelId="{11ADCF13-80B1-1447-8F8E-236941230075}" type="presParOf" srcId="{80D8F24E-192E-334E-A545-3DB694BA2041}" destId="{39F934E0-0F48-B94A-ABBE-3CB635E1C92B}" srcOrd="1" destOrd="0" presId="urn:microsoft.com/office/officeart/2005/8/layout/hierarchy4"/>
    <dgm:cxn modelId="{E1808BB3-0130-1548-8626-376CCBE3BD06}" type="presParOf" srcId="{80D8F24E-192E-334E-A545-3DB694BA2041}" destId="{DB55F8D2-27FC-8746-9339-FAF2C3017872}" srcOrd="2" destOrd="0" presId="urn:microsoft.com/office/officeart/2005/8/layout/hierarchy4"/>
    <dgm:cxn modelId="{983A7C76-E907-E447-85A5-4C3C38EE81F5}" type="presParOf" srcId="{DB55F8D2-27FC-8746-9339-FAF2C3017872}" destId="{41143306-7BA9-8E44-8736-AF656D5FACD8}" srcOrd="0" destOrd="0" presId="urn:microsoft.com/office/officeart/2005/8/layout/hierarchy4"/>
    <dgm:cxn modelId="{E19B2A3C-BBA9-3146-B51C-5B566A554269}" type="presParOf" srcId="{DB55F8D2-27FC-8746-9339-FAF2C3017872}" destId="{8EC046F2-A4B3-9441-9FA3-206248CA0A17}" srcOrd="1" destOrd="0" presId="urn:microsoft.com/office/officeart/2005/8/layout/hierarchy4"/>
    <dgm:cxn modelId="{D689EF58-BCEE-844D-B1A1-3D5F1B318AF4}" type="presParOf" srcId="{80D8F24E-192E-334E-A545-3DB694BA2041}" destId="{5CDDFB7A-4DB3-B64E-9504-9BDD6A314031}" srcOrd="3" destOrd="0" presId="urn:microsoft.com/office/officeart/2005/8/layout/hierarchy4"/>
    <dgm:cxn modelId="{FDFAA423-B259-0C4C-9B2A-8055366AD466}" type="presParOf" srcId="{80D8F24E-192E-334E-A545-3DB694BA2041}" destId="{761D5089-F149-DB48-A556-87744723B605}" srcOrd="4" destOrd="0" presId="urn:microsoft.com/office/officeart/2005/8/layout/hierarchy4"/>
    <dgm:cxn modelId="{7ECF5736-DABC-8F48-8D6E-4AE86C3DB736}" type="presParOf" srcId="{761D5089-F149-DB48-A556-87744723B605}" destId="{017AEC2C-E253-F04A-BD8A-E48A80A39A3D}" srcOrd="0" destOrd="0" presId="urn:microsoft.com/office/officeart/2005/8/layout/hierarchy4"/>
    <dgm:cxn modelId="{67BCD3EF-D5EA-7944-889B-5DADC4BCA691}" type="presParOf" srcId="{761D5089-F149-DB48-A556-87744723B605}" destId="{3BEE2A96-C7C8-1740-B093-4EABD6A3C8D3}" srcOrd="1" destOrd="0" presId="urn:microsoft.com/office/officeart/2005/8/layout/hierarchy4"/>
    <dgm:cxn modelId="{B9A942F5-884C-7942-A601-DEE35B1A15CA}" type="presParOf" srcId="{709BD551-9D77-7F4B-8ACA-7F22519CC8FB}" destId="{C36576E8-25E2-2A4D-99BA-2581E6FF112D}" srcOrd="3" destOrd="0" presId="urn:microsoft.com/office/officeart/2005/8/layout/hierarchy4"/>
    <dgm:cxn modelId="{5C6B87BA-56D2-C348-9B43-FBED22EB36F7}" type="presParOf" srcId="{709BD551-9D77-7F4B-8ACA-7F22519CC8FB}" destId="{4CFE2D83-F618-CE49-AA6C-C6AA2E2ED759}" srcOrd="4" destOrd="0" presId="urn:microsoft.com/office/officeart/2005/8/layout/hierarchy4"/>
    <dgm:cxn modelId="{CA560E30-459E-0B49-855A-35B53E9BA976}" type="presParOf" srcId="{4CFE2D83-F618-CE49-AA6C-C6AA2E2ED759}" destId="{1270E6AF-F9D9-4A41-BF09-6F17957A54B9}" srcOrd="0" destOrd="0" presId="urn:microsoft.com/office/officeart/2005/8/layout/hierarchy4"/>
    <dgm:cxn modelId="{93039331-BF91-D04F-98CF-43950130A572}" type="presParOf" srcId="{4CFE2D83-F618-CE49-AA6C-C6AA2E2ED759}" destId="{59EA38C2-45CB-2B44-BC44-CCE80D3541BA}" srcOrd="1" destOrd="0" presId="urn:microsoft.com/office/officeart/2005/8/layout/hierarchy4"/>
    <dgm:cxn modelId="{780A6B28-634B-714F-8131-7538A57E9E08}" type="presParOf" srcId="{4CFE2D83-F618-CE49-AA6C-C6AA2E2ED759}" destId="{F94FB9FF-C445-A246-B97A-FF4CF69E6719}" srcOrd="2" destOrd="0" presId="urn:microsoft.com/office/officeart/2005/8/layout/hierarchy4"/>
    <dgm:cxn modelId="{2EF6B02D-9F46-E940-96C0-056375205E9E}" type="presParOf" srcId="{F94FB9FF-C445-A246-B97A-FF4CF69E6719}" destId="{8B140CD9-5F6C-454E-A033-8FED21CF78A2}" srcOrd="0" destOrd="0" presId="urn:microsoft.com/office/officeart/2005/8/layout/hierarchy4"/>
    <dgm:cxn modelId="{719F255E-A9F3-DA4F-9C24-05FB744A137F}" type="presParOf" srcId="{8B140CD9-5F6C-454E-A033-8FED21CF78A2}" destId="{376D3BF0-6445-4645-A619-F10BBE38143A}" srcOrd="0" destOrd="0" presId="urn:microsoft.com/office/officeart/2005/8/layout/hierarchy4"/>
    <dgm:cxn modelId="{45319A2B-062B-5D4F-B70D-8EF640F489D1}" type="presParOf" srcId="{8B140CD9-5F6C-454E-A033-8FED21CF78A2}" destId="{BCAF8291-23BD-1E47-97D8-196E798C4918}" srcOrd="1" destOrd="0" presId="urn:microsoft.com/office/officeart/2005/8/layout/hierarchy4"/>
    <dgm:cxn modelId="{43C78D17-D917-DC48-A21B-1509D6323FA1}" type="presParOf" srcId="{709BD551-9D77-7F4B-8ACA-7F22519CC8FB}" destId="{74C5EC58-B832-EE4F-93BA-4E319BFA3C5E}" srcOrd="5" destOrd="0" presId="urn:microsoft.com/office/officeart/2005/8/layout/hierarchy4"/>
    <dgm:cxn modelId="{CBADE37A-05E0-1B48-9AE0-366AB73BE3DB}" type="presParOf" srcId="{709BD551-9D77-7F4B-8ACA-7F22519CC8FB}" destId="{55D696FD-69DF-5148-B86A-FB22911AC88C}" srcOrd="6" destOrd="0" presId="urn:microsoft.com/office/officeart/2005/8/layout/hierarchy4"/>
    <dgm:cxn modelId="{D983D9D5-B553-5141-B2B4-517A9DDEB739}" type="presParOf" srcId="{55D696FD-69DF-5148-B86A-FB22911AC88C}" destId="{EB8F8549-256C-9644-9799-10E24ED7E486}" srcOrd="0" destOrd="0" presId="urn:microsoft.com/office/officeart/2005/8/layout/hierarchy4"/>
    <dgm:cxn modelId="{0C7F62C7-9E8F-A846-99AB-E2BF303AF388}" type="presParOf" srcId="{55D696FD-69DF-5148-B86A-FB22911AC88C}" destId="{40DD94DC-454D-1D40-9DF1-DBED74B86258}" srcOrd="1" destOrd="0" presId="urn:microsoft.com/office/officeart/2005/8/layout/hierarchy4"/>
    <dgm:cxn modelId="{71793368-FB62-5C4B-B788-9086C7B8949C}" type="presParOf" srcId="{55D696FD-69DF-5148-B86A-FB22911AC88C}" destId="{5BF40B40-F880-BA4E-8F24-2884EE1F5F4E}" srcOrd="2" destOrd="0" presId="urn:microsoft.com/office/officeart/2005/8/layout/hierarchy4"/>
    <dgm:cxn modelId="{5D7A0C7B-A316-D54B-88CB-8FA9B0870CD8}" type="presParOf" srcId="{5BF40B40-F880-BA4E-8F24-2884EE1F5F4E}" destId="{E5409E06-9CCB-B048-8BD1-0DDD4EFE1A1C}" srcOrd="0" destOrd="0" presId="urn:microsoft.com/office/officeart/2005/8/layout/hierarchy4"/>
    <dgm:cxn modelId="{557FDC86-A9FF-9C41-89DB-402C0AF94F17}" type="presParOf" srcId="{E5409E06-9CCB-B048-8BD1-0DDD4EFE1A1C}" destId="{4B04ABB4-908B-EB4D-834B-061D2700EA4E}" srcOrd="0" destOrd="0" presId="urn:microsoft.com/office/officeart/2005/8/layout/hierarchy4"/>
    <dgm:cxn modelId="{ED1E7F48-966D-BF46-9C88-F44B9F9ECE37}" type="presParOf" srcId="{E5409E06-9CCB-B048-8BD1-0DDD4EFE1A1C}" destId="{BD6ECFAA-763F-3448-9E66-DDAA9892E1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EF8CDB-9129-F646-AEAF-95553E87B551}" type="doc">
      <dgm:prSet loTypeId="urn:microsoft.com/office/officeart/2005/8/layout/hierarchy4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DDC239-3D09-CB42-8371-5CE894BC8D2B}">
      <dgm:prSet phldrT="[Text]" phldr="0"/>
      <dgm:spPr/>
      <dgm:t>
        <a:bodyPr/>
        <a:lstStyle/>
        <a:p>
          <a:r>
            <a:rPr lang="en-US" dirty="0"/>
            <a:t>Communication</a:t>
          </a:r>
        </a:p>
      </dgm:t>
    </dgm:pt>
    <dgm:pt modelId="{2A7CD261-1EFE-9A44-A4D0-AC434159AD26}" type="parTrans" cxnId="{B647FE35-43A7-6843-8777-DA6233CBB11D}">
      <dgm:prSet/>
      <dgm:spPr/>
      <dgm:t>
        <a:bodyPr/>
        <a:lstStyle/>
        <a:p>
          <a:endParaRPr lang="en-US"/>
        </a:p>
      </dgm:t>
    </dgm:pt>
    <dgm:pt modelId="{442DA68D-5DA4-5E4C-BEF3-6D0AA3C35146}" type="sibTrans" cxnId="{B647FE35-43A7-6843-8777-DA6233CBB11D}">
      <dgm:prSet/>
      <dgm:spPr/>
      <dgm:t>
        <a:bodyPr/>
        <a:lstStyle/>
        <a:p>
          <a:endParaRPr lang="en-US"/>
        </a:p>
      </dgm:t>
    </dgm:pt>
    <dgm:pt modelId="{293FF99B-C3CD-CA4C-BA6D-E9E4A1ED71A9}">
      <dgm:prSet phldrT="[Text]" phldr="0"/>
      <dgm:spPr/>
      <dgm:t>
        <a:bodyPr/>
        <a:lstStyle/>
        <a:p>
          <a:r>
            <a:rPr lang="en-US" dirty="0"/>
            <a:t>Configuration</a:t>
          </a:r>
        </a:p>
      </dgm:t>
    </dgm:pt>
    <dgm:pt modelId="{A25AB635-FD6E-C247-B027-CADFB69AE8DE}" type="parTrans" cxnId="{B1F7870F-5936-1148-96E0-55B4BE0815B0}">
      <dgm:prSet/>
      <dgm:spPr/>
      <dgm:t>
        <a:bodyPr/>
        <a:lstStyle/>
        <a:p>
          <a:endParaRPr lang="en-US"/>
        </a:p>
      </dgm:t>
    </dgm:pt>
    <dgm:pt modelId="{1471EF65-1CC4-804C-BB16-B3C8B6EA1797}" type="sibTrans" cxnId="{B1F7870F-5936-1148-96E0-55B4BE0815B0}">
      <dgm:prSet/>
      <dgm:spPr/>
      <dgm:t>
        <a:bodyPr/>
        <a:lstStyle/>
        <a:p>
          <a:endParaRPr lang="en-US"/>
        </a:p>
      </dgm:t>
    </dgm:pt>
    <dgm:pt modelId="{8C028A75-52FA-9244-B2EE-323AD71CC1E4}">
      <dgm:prSet phldrT="[Text]" phldr="0"/>
      <dgm:spPr/>
      <dgm:t>
        <a:bodyPr/>
        <a:lstStyle/>
        <a:p>
          <a:r>
            <a:rPr lang="en-US" dirty="0"/>
            <a:t>Diagnostics</a:t>
          </a:r>
        </a:p>
      </dgm:t>
    </dgm:pt>
    <dgm:pt modelId="{547BFAF1-6410-4A49-AD03-DA3139026BFF}" type="parTrans" cxnId="{896E289C-7CF1-7149-9BEE-10E561EDF682}">
      <dgm:prSet/>
      <dgm:spPr/>
      <dgm:t>
        <a:bodyPr/>
        <a:lstStyle/>
        <a:p>
          <a:endParaRPr lang="en-US"/>
        </a:p>
      </dgm:t>
    </dgm:pt>
    <dgm:pt modelId="{973E7ED3-CBC9-6E40-BA05-5F7981156232}" type="sibTrans" cxnId="{896E289C-7CF1-7149-9BEE-10E561EDF682}">
      <dgm:prSet/>
      <dgm:spPr/>
      <dgm:t>
        <a:bodyPr/>
        <a:lstStyle/>
        <a:p>
          <a:endParaRPr lang="en-US"/>
        </a:p>
      </dgm:t>
    </dgm:pt>
    <dgm:pt modelId="{55B535E8-6131-3B43-B91A-C3EFCF100F41}">
      <dgm:prSet phldrT="[Text]" phldr="0"/>
      <dgm:spPr/>
      <dgm:t>
        <a:bodyPr/>
        <a:lstStyle/>
        <a:p>
          <a:r>
            <a:rPr lang="en-US" dirty="0"/>
            <a:t>Deployment</a:t>
          </a:r>
        </a:p>
      </dgm:t>
    </dgm:pt>
    <dgm:pt modelId="{41AF8E84-D56F-C649-948C-6EB9335DB1E6}" type="parTrans" cxnId="{BE97A43D-37A7-1543-BAD7-310928ED5CD8}">
      <dgm:prSet/>
      <dgm:spPr/>
      <dgm:t>
        <a:bodyPr/>
        <a:lstStyle/>
        <a:p>
          <a:endParaRPr lang="en-US"/>
        </a:p>
      </dgm:t>
    </dgm:pt>
    <dgm:pt modelId="{6417FDF1-9A18-1F45-8271-BBC22E3B24E5}" type="sibTrans" cxnId="{BE97A43D-37A7-1543-BAD7-310928ED5CD8}">
      <dgm:prSet/>
      <dgm:spPr/>
      <dgm:t>
        <a:bodyPr/>
        <a:lstStyle/>
        <a:p>
          <a:endParaRPr lang="en-US"/>
        </a:p>
      </dgm:t>
    </dgm:pt>
    <dgm:pt modelId="{C4A81F47-BF03-0A45-A135-CD62DA89604E}">
      <dgm:prSet phldrT="[Text]" phldr="0"/>
      <dgm:spPr/>
      <dgm:t>
        <a:bodyPr/>
        <a:lstStyle/>
        <a:p>
          <a:r>
            <a:rPr lang="en-US" dirty="0"/>
            <a:t>Ports (Isolated)</a:t>
          </a:r>
        </a:p>
      </dgm:t>
    </dgm:pt>
    <dgm:pt modelId="{BD1E9046-3B88-0442-9FEF-6CD817822997}" type="parTrans" cxnId="{913E5157-AA4D-7543-8153-5260C275D0C3}">
      <dgm:prSet/>
      <dgm:spPr/>
      <dgm:t>
        <a:bodyPr/>
        <a:lstStyle/>
        <a:p>
          <a:endParaRPr lang="en-US"/>
        </a:p>
      </dgm:t>
    </dgm:pt>
    <dgm:pt modelId="{741481CF-FD86-CB4A-BCEE-2846514455EA}" type="sibTrans" cxnId="{913E5157-AA4D-7543-8153-5260C275D0C3}">
      <dgm:prSet/>
      <dgm:spPr/>
      <dgm:t>
        <a:bodyPr/>
        <a:lstStyle/>
        <a:p>
          <a:endParaRPr lang="en-US"/>
        </a:p>
      </dgm:t>
    </dgm:pt>
    <dgm:pt modelId="{29BDE631-66D8-1148-99FF-116F8B897747}">
      <dgm:prSet phldrT="[Text]" phldr="0"/>
      <dgm:spPr/>
      <dgm:t>
        <a:bodyPr/>
        <a:lstStyle/>
        <a:p>
          <a:r>
            <a:rPr lang="en-US" dirty="0"/>
            <a:t>Files (Isolated)</a:t>
          </a:r>
        </a:p>
      </dgm:t>
    </dgm:pt>
    <dgm:pt modelId="{481E6F6F-0BF0-CA48-AA56-4E4DD5D9BC82}" type="parTrans" cxnId="{1F98DA2E-49C4-7F4F-BC3A-48A549A12316}">
      <dgm:prSet/>
      <dgm:spPr/>
      <dgm:t>
        <a:bodyPr/>
        <a:lstStyle/>
        <a:p>
          <a:endParaRPr lang="en-US"/>
        </a:p>
      </dgm:t>
    </dgm:pt>
    <dgm:pt modelId="{5F2AD829-17B8-C94F-A15E-2F7B06476A18}" type="sibTrans" cxnId="{1F98DA2E-49C4-7F4F-BC3A-48A549A12316}">
      <dgm:prSet/>
      <dgm:spPr/>
      <dgm:t>
        <a:bodyPr/>
        <a:lstStyle/>
        <a:p>
          <a:endParaRPr lang="en-US"/>
        </a:p>
      </dgm:t>
    </dgm:pt>
    <dgm:pt modelId="{8863F601-410A-F548-9D61-8B117BCFB95B}">
      <dgm:prSet phldrT="[Text]" phldr="0"/>
      <dgm:spPr/>
      <dgm:t>
        <a:bodyPr/>
        <a:lstStyle/>
        <a:p>
          <a:r>
            <a:rPr lang="en-US" dirty="0"/>
            <a:t>Environment Variables</a:t>
          </a:r>
        </a:p>
      </dgm:t>
    </dgm:pt>
    <dgm:pt modelId="{C38EF7D8-AA13-6C4E-AC4A-B29F56931E33}" type="parTrans" cxnId="{A5D91189-C135-C949-81FA-24DA54C90D66}">
      <dgm:prSet/>
      <dgm:spPr/>
      <dgm:t>
        <a:bodyPr/>
        <a:lstStyle/>
        <a:p>
          <a:endParaRPr lang="en-US"/>
        </a:p>
      </dgm:t>
    </dgm:pt>
    <dgm:pt modelId="{E0676E46-B895-844E-91D5-2F3846672F4E}" type="sibTrans" cxnId="{A5D91189-C135-C949-81FA-24DA54C90D66}">
      <dgm:prSet/>
      <dgm:spPr/>
      <dgm:t>
        <a:bodyPr/>
        <a:lstStyle/>
        <a:p>
          <a:endParaRPr lang="en-US"/>
        </a:p>
      </dgm:t>
    </dgm:pt>
    <dgm:pt modelId="{630022A0-C50B-F94D-AD1D-A22D8FF85CF2}">
      <dgm:prSet phldrT="[Text]" phldr="0"/>
      <dgm:spPr/>
      <dgm:t>
        <a:bodyPr/>
        <a:lstStyle/>
        <a:p>
          <a:r>
            <a:rPr lang="en-US" dirty="0"/>
            <a:t>Console I/O</a:t>
          </a:r>
        </a:p>
      </dgm:t>
    </dgm:pt>
    <dgm:pt modelId="{0EAD6F6C-5E74-2C45-B44E-A10679ABFC84}" type="parTrans" cxnId="{85A15F76-5405-6A48-8108-DFE036D12C76}">
      <dgm:prSet/>
      <dgm:spPr/>
      <dgm:t>
        <a:bodyPr/>
        <a:lstStyle/>
        <a:p>
          <a:endParaRPr lang="en-US"/>
        </a:p>
      </dgm:t>
    </dgm:pt>
    <dgm:pt modelId="{EF02BB9E-E8A7-0242-9657-D96C756623EE}" type="sibTrans" cxnId="{85A15F76-5405-6A48-8108-DFE036D12C76}">
      <dgm:prSet/>
      <dgm:spPr/>
      <dgm:t>
        <a:bodyPr/>
        <a:lstStyle/>
        <a:p>
          <a:endParaRPr lang="en-US"/>
        </a:p>
      </dgm:t>
    </dgm:pt>
    <dgm:pt modelId="{BD5C1EED-C28A-5B44-96CE-421C090F69A4}">
      <dgm:prSet phldrT="[Text]" phldr="0"/>
      <dgm:spPr/>
      <dgm:t>
        <a:bodyPr/>
        <a:lstStyle/>
        <a:p>
          <a:r>
            <a:rPr lang="en-US" dirty="0"/>
            <a:t>Files (Isolated)</a:t>
          </a:r>
        </a:p>
      </dgm:t>
    </dgm:pt>
    <dgm:pt modelId="{4FCD8F95-9EAD-5847-986D-0E3B21550136}" type="parTrans" cxnId="{00D2AAFA-0F9D-5347-996A-C15D523F6251}">
      <dgm:prSet/>
      <dgm:spPr/>
      <dgm:t>
        <a:bodyPr/>
        <a:lstStyle/>
        <a:p>
          <a:endParaRPr lang="en-US"/>
        </a:p>
      </dgm:t>
    </dgm:pt>
    <dgm:pt modelId="{FDEBD8B3-0027-0049-BA2A-ECFF247BF606}" type="sibTrans" cxnId="{00D2AAFA-0F9D-5347-996A-C15D523F6251}">
      <dgm:prSet/>
      <dgm:spPr/>
      <dgm:t>
        <a:bodyPr/>
        <a:lstStyle/>
        <a:p>
          <a:endParaRPr lang="en-US"/>
        </a:p>
      </dgm:t>
    </dgm:pt>
    <dgm:pt modelId="{F2382BCF-2FDE-A541-95BD-0FE979B4C345}">
      <dgm:prSet phldrT="[Text]" phldr="0"/>
      <dgm:spPr/>
      <dgm:t>
        <a:bodyPr/>
        <a:lstStyle/>
        <a:p>
          <a:r>
            <a:rPr lang="en-US" dirty="0"/>
            <a:t>Container</a:t>
          </a:r>
        </a:p>
      </dgm:t>
    </dgm:pt>
    <dgm:pt modelId="{D401851A-78AF-1C44-A1E9-72DB48E7651A}" type="sibTrans" cxnId="{1DA4E02E-3893-AF49-BCF5-F3CAC654A26A}">
      <dgm:prSet/>
      <dgm:spPr/>
      <dgm:t>
        <a:bodyPr/>
        <a:lstStyle/>
        <a:p>
          <a:endParaRPr lang="en-US"/>
        </a:p>
      </dgm:t>
    </dgm:pt>
    <dgm:pt modelId="{C32DF2EE-70D5-2C41-A696-6AE5D57945DB}" type="parTrans" cxnId="{1DA4E02E-3893-AF49-BCF5-F3CAC654A26A}">
      <dgm:prSet/>
      <dgm:spPr/>
      <dgm:t>
        <a:bodyPr/>
        <a:lstStyle/>
        <a:p>
          <a:endParaRPr lang="en-US"/>
        </a:p>
      </dgm:t>
    </dgm:pt>
    <dgm:pt modelId="{D08083DF-807D-1B4C-A890-0E576A0C241A}">
      <dgm:prSet phldrT="[Text]" phldr="0"/>
      <dgm:spPr/>
      <dgm:t>
        <a:bodyPr/>
        <a:lstStyle/>
        <a:p>
          <a:r>
            <a:rPr lang="en-US" dirty="0"/>
            <a:t>Base Image (Dependencies)</a:t>
          </a:r>
        </a:p>
      </dgm:t>
    </dgm:pt>
    <dgm:pt modelId="{9FC34127-BB81-7E44-B6DC-2096FC86EA85}" type="parTrans" cxnId="{B28B2F93-0BCD-724F-AF13-9E1023EBB19A}">
      <dgm:prSet/>
      <dgm:spPr/>
    </dgm:pt>
    <dgm:pt modelId="{2AF3DA98-1258-D14F-8990-3E3489F343CD}" type="sibTrans" cxnId="{B28B2F93-0BCD-724F-AF13-9E1023EBB19A}">
      <dgm:prSet/>
      <dgm:spPr/>
    </dgm:pt>
    <dgm:pt modelId="{87823EEA-5E24-474C-BAEC-7F664B2E08FF}">
      <dgm:prSet phldrT="[Text]" phldr="0"/>
      <dgm:spPr/>
      <dgm:t>
        <a:bodyPr/>
        <a:lstStyle/>
        <a:p>
          <a:r>
            <a:rPr lang="en-US"/>
            <a:t>Command Line</a:t>
          </a:r>
          <a:endParaRPr lang="en-US" dirty="0"/>
        </a:p>
      </dgm:t>
    </dgm:pt>
    <dgm:pt modelId="{4FEC97F7-011F-BA44-BCEE-1D5088154FC4}" type="parTrans" cxnId="{ECF3729A-7EEA-594D-831C-147179788770}">
      <dgm:prSet/>
      <dgm:spPr/>
    </dgm:pt>
    <dgm:pt modelId="{A4541B57-A133-E847-A821-42884E7B93D4}" type="sibTrans" cxnId="{ECF3729A-7EEA-594D-831C-147179788770}">
      <dgm:prSet/>
      <dgm:spPr/>
    </dgm:pt>
    <dgm:pt modelId="{93324F8B-2A96-E84F-BDD0-DA1D7FDE40B9}" type="pres">
      <dgm:prSet presAssocID="{AAEF8CDB-9129-F646-AEAF-95553E87B55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B49A84-8601-9D47-9805-19B18958F8F1}" type="pres">
      <dgm:prSet presAssocID="{F2382BCF-2FDE-A541-95BD-0FE979B4C345}" presName="vertOne" presStyleCnt="0"/>
      <dgm:spPr/>
    </dgm:pt>
    <dgm:pt modelId="{EB2F6985-B017-924B-A17D-C33761078740}" type="pres">
      <dgm:prSet presAssocID="{F2382BCF-2FDE-A541-95BD-0FE979B4C345}" presName="txOne" presStyleLbl="node0" presStyleIdx="0" presStyleCnt="1">
        <dgm:presLayoutVars>
          <dgm:chPref val="3"/>
        </dgm:presLayoutVars>
      </dgm:prSet>
      <dgm:spPr/>
    </dgm:pt>
    <dgm:pt modelId="{FCC7A0E3-8A16-864D-8465-AEB842AC7F71}" type="pres">
      <dgm:prSet presAssocID="{F2382BCF-2FDE-A541-95BD-0FE979B4C345}" presName="parTransOne" presStyleCnt="0"/>
      <dgm:spPr/>
    </dgm:pt>
    <dgm:pt modelId="{709BD551-9D77-7F4B-8ACA-7F22519CC8FB}" type="pres">
      <dgm:prSet presAssocID="{F2382BCF-2FDE-A541-95BD-0FE979B4C345}" presName="horzOne" presStyleCnt="0"/>
      <dgm:spPr/>
    </dgm:pt>
    <dgm:pt modelId="{D44DFA31-3315-2D43-97B0-7D27D1F130E9}" type="pres">
      <dgm:prSet presAssocID="{C5DDC239-3D09-CB42-8371-5CE894BC8D2B}" presName="vertTwo" presStyleCnt="0"/>
      <dgm:spPr/>
    </dgm:pt>
    <dgm:pt modelId="{9E99961A-E30A-E148-8BE3-B1F59F0797AB}" type="pres">
      <dgm:prSet presAssocID="{C5DDC239-3D09-CB42-8371-5CE894BC8D2B}" presName="txTwo" presStyleLbl="node2" presStyleIdx="0" presStyleCnt="4">
        <dgm:presLayoutVars>
          <dgm:chPref val="3"/>
        </dgm:presLayoutVars>
      </dgm:prSet>
      <dgm:spPr/>
    </dgm:pt>
    <dgm:pt modelId="{820C747C-66C7-3A43-BD5D-FC14524CD422}" type="pres">
      <dgm:prSet presAssocID="{C5DDC239-3D09-CB42-8371-5CE894BC8D2B}" presName="parTransTwo" presStyleCnt="0"/>
      <dgm:spPr/>
    </dgm:pt>
    <dgm:pt modelId="{5122D632-8FE1-DE43-A7C7-736E865EE9E9}" type="pres">
      <dgm:prSet presAssocID="{C5DDC239-3D09-CB42-8371-5CE894BC8D2B}" presName="horzTwo" presStyleCnt="0"/>
      <dgm:spPr/>
    </dgm:pt>
    <dgm:pt modelId="{B590C18C-84A6-F043-95A6-9F2E7452B86A}" type="pres">
      <dgm:prSet presAssocID="{C4A81F47-BF03-0A45-A135-CD62DA89604E}" presName="vertThree" presStyleCnt="0"/>
      <dgm:spPr/>
    </dgm:pt>
    <dgm:pt modelId="{40CF3043-A1C1-CA4C-9515-C1C16F716F4A}" type="pres">
      <dgm:prSet presAssocID="{C4A81F47-BF03-0A45-A135-CD62DA89604E}" presName="txThree" presStyleLbl="node3" presStyleIdx="0" presStyleCnt="7">
        <dgm:presLayoutVars>
          <dgm:chPref val="3"/>
        </dgm:presLayoutVars>
      </dgm:prSet>
      <dgm:spPr/>
    </dgm:pt>
    <dgm:pt modelId="{942DBA85-3E29-8141-87C7-C3F627E46F43}" type="pres">
      <dgm:prSet presAssocID="{C4A81F47-BF03-0A45-A135-CD62DA89604E}" presName="horzThree" presStyleCnt="0"/>
      <dgm:spPr/>
    </dgm:pt>
    <dgm:pt modelId="{890D815F-78ED-7345-9CFA-20716508B8B2}" type="pres">
      <dgm:prSet presAssocID="{442DA68D-5DA4-5E4C-BEF3-6D0AA3C35146}" presName="sibSpaceTwo" presStyleCnt="0"/>
      <dgm:spPr/>
    </dgm:pt>
    <dgm:pt modelId="{74DC8FFE-E3DC-4F4E-B492-420C8DEF0AA7}" type="pres">
      <dgm:prSet presAssocID="{293FF99B-C3CD-CA4C-BA6D-E9E4A1ED71A9}" presName="vertTwo" presStyleCnt="0"/>
      <dgm:spPr/>
    </dgm:pt>
    <dgm:pt modelId="{481A3498-7E6C-7748-8C44-0F270A421486}" type="pres">
      <dgm:prSet presAssocID="{293FF99B-C3CD-CA4C-BA6D-E9E4A1ED71A9}" presName="txTwo" presStyleLbl="node2" presStyleIdx="1" presStyleCnt="4">
        <dgm:presLayoutVars>
          <dgm:chPref val="3"/>
        </dgm:presLayoutVars>
      </dgm:prSet>
      <dgm:spPr/>
    </dgm:pt>
    <dgm:pt modelId="{981B6953-BCE9-3440-9FDB-5602B792D1D7}" type="pres">
      <dgm:prSet presAssocID="{293FF99B-C3CD-CA4C-BA6D-E9E4A1ED71A9}" presName="parTransTwo" presStyleCnt="0"/>
      <dgm:spPr/>
    </dgm:pt>
    <dgm:pt modelId="{80D8F24E-192E-334E-A545-3DB694BA2041}" type="pres">
      <dgm:prSet presAssocID="{293FF99B-C3CD-CA4C-BA6D-E9E4A1ED71A9}" presName="horzTwo" presStyleCnt="0"/>
      <dgm:spPr/>
    </dgm:pt>
    <dgm:pt modelId="{4DDC20D7-4932-1841-A6EB-30F2B642C3DF}" type="pres">
      <dgm:prSet presAssocID="{29BDE631-66D8-1148-99FF-116F8B897747}" presName="vertThree" presStyleCnt="0"/>
      <dgm:spPr/>
    </dgm:pt>
    <dgm:pt modelId="{0DFB81ED-D2E0-9F47-AA12-F3799DBE78F0}" type="pres">
      <dgm:prSet presAssocID="{29BDE631-66D8-1148-99FF-116F8B897747}" presName="txThree" presStyleLbl="node3" presStyleIdx="1" presStyleCnt="7">
        <dgm:presLayoutVars>
          <dgm:chPref val="3"/>
        </dgm:presLayoutVars>
      </dgm:prSet>
      <dgm:spPr/>
    </dgm:pt>
    <dgm:pt modelId="{F6B69435-FD0B-2D4F-B92E-6BEF8A93743A}" type="pres">
      <dgm:prSet presAssocID="{29BDE631-66D8-1148-99FF-116F8B897747}" presName="horzThree" presStyleCnt="0"/>
      <dgm:spPr/>
    </dgm:pt>
    <dgm:pt modelId="{39F934E0-0F48-B94A-ABBE-3CB635E1C92B}" type="pres">
      <dgm:prSet presAssocID="{5F2AD829-17B8-C94F-A15E-2F7B06476A18}" presName="sibSpaceThree" presStyleCnt="0"/>
      <dgm:spPr/>
    </dgm:pt>
    <dgm:pt modelId="{DB55F8D2-27FC-8746-9339-FAF2C3017872}" type="pres">
      <dgm:prSet presAssocID="{8863F601-410A-F548-9D61-8B117BCFB95B}" presName="vertThree" presStyleCnt="0"/>
      <dgm:spPr/>
    </dgm:pt>
    <dgm:pt modelId="{41143306-7BA9-8E44-8736-AF656D5FACD8}" type="pres">
      <dgm:prSet presAssocID="{8863F601-410A-F548-9D61-8B117BCFB95B}" presName="txThree" presStyleLbl="node3" presStyleIdx="2" presStyleCnt="7">
        <dgm:presLayoutVars>
          <dgm:chPref val="3"/>
        </dgm:presLayoutVars>
      </dgm:prSet>
      <dgm:spPr/>
    </dgm:pt>
    <dgm:pt modelId="{8EC046F2-A4B3-9441-9FA3-206248CA0A17}" type="pres">
      <dgm:prSet presAssocID="{8863F601-410A-F548-9D61-8B117BCFB95B}" presName="horzThree" presStyleCnt="0"/>
      <dgm:spPr/>
    </dgm:pt>
    <dgm:pt modelId="{28AA727F-BBC8-A84D-8FD5-ACEFA2BC2A68}" type="pres">
      <dgm:prSet presAssocID="{E0676E46-B895-844E-91D5-2F3846672F4E}" presName="sibSpaceThree" presStyleCnt="0"/>
      <dgm:spPr/>
    </dgm:pt>
    <dgm:pt modelId="{5EBC1437-6E89-E547-A1D2-4DD7B7C0DFB6}" type="pres">
      <dgm:prSet presAssocID="{87823EEA-5E24-474C-BAEC-7F664B2E08FF}" presName="vertThree" presStyleCnt="0"/>
      <dgm:spPr/>
    </dgm:pt>
    <dgm:pt modelId="{A4A6127C-02E5-DC4F-AF1F-92D8562CE987}" type="pres">
      <dgm:prSet presAssocID="{87823EEA-5E24-474C-BAEC-7F664B2E08FF}" presName="txThree" presStyleLbl="node3" presStyleIdx="3" presStyleCnt="7">
        <dgm:presLayoutVars>
          <dgm:chPref val="3"/>
        </dgm:presLayoutVars>
      </dgm:prSet>
      <dgm:spPr/>
    </dgm:pt>
    <dgm:pt modelId="{A02947F8-303D-D642-864C-DBB971EBEAF1}" type="pres">
      <dgm:prSet presAssocID="{87823EEA-5E24-474C-BAEC-7F664B2E08FF}" presName="horzThree" presStyleCnt="0"/>
      <dgm:spPr/>
    </dgm:pt>
    <dgm:pt modelId="{C36576E8-25E2-2A4D-99BA-2581E6FF112D}" type="pres">
      <dgm:prSet presAssocID="{1471EF65-1CC4-804C-BB16-B3C8B6EA1797}" presName="sibSpaceTwo" presStyleCnt="0"/>
      <dgm:spPr/>
    </dgm:pt>
    <dgm:pt modelId="{4CFE2D83-F618-CE49-AA6C-C6AA2E2ED759}" type="pres">
      <dgm:prSet presAssocID="{8C028A75-52FA-9244-B2EE-323AD71CC1E4}" presName="vertTwo" presStyleCnt="0"/>
      <dgm:spPr/>
    </dgm:pt>
    <dgm:pt modelId="{1270E6AF-F9D9-4A41-BF09-6F17957A54B9}" type="pres">
      <dgm:prSet presAssocID="{8C028A75-52FA-9244-B2EE-323AD71CC1E4}" presName="txTwo" presStyleLbl="node2" presStyleIdx="2" presStyleCnt="4">
        <dgm:presLayoutVars>
          <dgm:chPref val="3"/>
        </dgm:presLayoutVars>
      </dgm:prSet>
      <dgm:spPr/>
    </dgm:pt>
    <dgm:pt modelId="{59EA38C2-45CB-2B44-BC44-CCE80D3541BA}" type="pres">
      <dgm:prSet presAssocID="{8C028A75-52FA-9244-B2EE-323AD71CC1E4}" presName="parTransTwo" presStyleCnt="0"/>
      <dgm:spPr/>
    </dgm:pt>
    <dgm:pt modelId="{F94FB9FF-C445-A246-B97A-FF4CF69E6719}" type="pres">
      <dgm:prSet presAssocID="{8C028A75-52FA-9244-B2EE-323AD71CC1E4}" presName="horzTwo" presStyleCnt="0"/>
      <dgm:spPr/>
    </dgm:pt>
    <dgm:pt modelId="{8B140CD9-5F6C-454E-A033-8FED21CF78A2}" type="pres">
      <dgm:prSet presAssocID="{630022A0-C50B-F94D-AD1D-A22D8FF85CF2}" presName="vertThree" presStyleCnt="0"/>
      <dgm:spPr/>
    </dgm:pt>
    <dgm:pt modelId="{376D3BF0-6445-4645-A619-F10BBE38143A}" type="pres">
      <dgm:prSet presAssocID="{630022A0-C50B-F94D-AD1D-A22D8FF85CF2}" presName="txThree" presStyleLbl="node3" presStyleIdx="4" presStyleCnt="7">
        <dgm:presLayoutVars>
          <dgm:chPref val="3"/>
        </dgm:presLayoutVars>
      </dgm:prSet>
      <dgm:spPr/>
    </dgm:pt>
    <dgm:pt modelId="{BCAF8291-23BD-1E47-97D8-196E798C4918}" type="pres">
      <dgm:prSet presAssocID="{630022A0-C50B-F94D-AD1D-A22D8FF85CF2}" presName="horzThree" presStyleCnt="0"/>
      <dgm:spPr/>
    </dgm:pt>
    <dgm:pt modelId="{74C5EC58-B832-EE4F-93BA-4E319BFA3C5E}" type="pres">
      <dgm:prSet presAssocID="{973E7ED3-CBC9-6E40-BA05-5F7981156232}" presName="sibSpaceTwo" presStyleCnt="0"/>
      <dgm:spPr/>
    </dgm:pt>
    <dgm:pt modelId="{55D696FD-69DF-5148-B86A-FB22911AC88C}" type="pres">
      <dgm:prSet presAssocID="{55B535E8-6131-3B43-B91A-C3EFCF100F41}" presName="vertTwo" presStyleCnt="0"/>
      <dgm:spPr/>
    </dgm:pt>
    <dgm:pt modelId="{EB8F8549-256C-9644-9799-10E24ED7E486}" type="pres">
      <dgm:prSet presAssocID="{55B535E8-6131-3B43-B91A-C3EFCF100F41}" presName="txTwo" presStyleLbl="node2" presStyleIdx="3" presStyleCnt="4">
        <dgm:presLayoutVars>
          <dgm:chPref val="3"/>
        </dgm:presLayoutVars>
      </dgm:prSet>
      <dgm:spPr/>
    </dgm:pt>
    <dgm:pt modelId="{7FA2C8A5-0931-4E49-A4FE-4EC997BC28DA}" type="pres">
      <dgm:prSet presAssocID="{55B535E8-6131-3B43-B91A-C3EFCF100F41}" presName="parTransTwo" presStyleCnt="0"/>
      <dgm:spPr/>
    </dgm:pt>
    <dgm:pt modelId="{5BF40B40-F880-BA4E-8F24-2884EE1F5F4E}" type="pres">
      <dgm:prSet presAssocID="{55B535E8-6131-3B43-B91A-C3EFCF100F41}" presName="horzTwo" presStyleCnt="0"/>
      <dgm:spPr/>
    </dgm:pt>
    <dgm:pt modelId="{43F0B20E-06E9-0E4D-9406-49C8C6E683DF}" type="pres">
      <dgm:prSet presAssocID="{D08083DF-807D-1B4C-A890-0E576A0C241A}" presName="vertThree" presStyleCnt="0"/>
      <dgm:spPr/>
    </dgm:pt>
    <dgm:pt modelId="{F8DBB729-90F7-0D41-93BD-487A0B002E76}" type="pres">
      <dgm:prSet presAssocID="{D08083DF-807D-1B4C-A890-0E576A0C241A}" presName="txThree" presStyleLbl="node3" presStyleIdx="5" presStyleCnt="7">
        <dgm:presLayoutVars>
          <dgm:chPref val="3"/>
        </dgm:presLayoutVars>
      </dgm:prSet>
      <dgm:spPr/>
    </dgm:pt>
    <dgm:pt modelId="{13D6CB35-C154-BD48-87F5-BA85E8387684}" type="pres">
      <dgm:prSet presAssocID="{D08083DF-807D-1B4C-A890-0E576A0C241A}" presName="horzThree" presStyleCnt="0"/>
      <dgm:spPr/>
    </dgm:pt>
    <dgm:pt modelId="{F955A14E-343C-9042-B5B4-BE4E9E251720}" type="pres">
      <dgm:prSet presAssocID="{2AF3DA98-1258-D14F-8990-3E3489F343CD}" presName="sibSpaceThree" presStyleCnt="0"/>
      <dgm:spPr/>
    </dgm:pt>
    <dgm:pt modelId="{E5409E06-9CCB-B048-8BD1-0DDD4EFE1A1C}" type="pres">
      <dgm:prSet presAssocID="{BD5C1EED-C28A-5B44-96CE-421C090F69A4}" presName="vertThree" presStyleCnt="0"/>
      <dgm:spPr/>
    </dgm:pt>
    <dgm:pt modelId="{4B04ABB4-908B-EB4D-834B-061D2700EA4E}" type="pres">
      <dgm:prSet presAssocID="{BD5C1EED-C28A-5B44-96CE-421C090F69A4}" presName="txThree" presStyleLbl="node3" presStyleIdx="6" presStyleCnt="7">
        <dgm:presLayoutVars>
          <dgm:chPref val="3"/>
        </dgm:presLayoutVars>
      </dgm:prSet>
      <dgm:spPr/>
    </dgm:pt>
    <dgm:pt modelId="{BD6ECFAA-763F-3448-9E66-DDAA9892E117}" type="pres">
      <dgm:prSet presAssocID="{BD5C1EED-C28A-5B44-96CE-421C090F69A4}" presName="horzThree" presStyleCnt="0"/>
      <dgm:spPr/>
    </dgm:pt>
  </dgm:ptLst>
  <dgm:cxnLst>
    <dgm:cxn modelId="{B1F7870F-5936-1148-96E0-55B4BE0815B0}" srcId="{F2382BCF-2FDE-A541-95BD-0FE979B4C345}" destId="{293FF99B-C3CD-CA4C-BA6D-E9E4A1ED71A9}" srcOrd="1" destOrd="0" parTransId="{A25AB635-FD6E-C247-B027-CADFB69AE8DE}" sibTransId="{1471EF65-1CC4-804C-BB16-B3C8B6EA1797}"/>
    <dgm:cxn modelId="{1F98DA2E-49C4-7F4F-BC3A-48A549A12316}" srcId="{293FF99B-C3CD-CA4C-BA6D-E9E4A1ED71A9}" destId="{29BDE631-66D8-1148-99FF-116F8B897747}" srcOrd="0" destOrd="0" parTransId="{481E6F6F-0BF0-CA48-AA56-4E4DD5D9BC82}" sibTransId="{5F2AD829-17B8-C94F-A15E-2F7B06476A18}"/>
    <dgm:cxn modelId="{1DA4E02E-3893-AF49-BCF5-F3CAC654A26A}" srcId="{AAEF8CDB-9129-F646-AEAF-95553E87B551}" destId="{F2382BCF-2FDE-A541-95BD-0FE979B4C345}" srcOrd="0" destOrd="0" parTransId="{C32DF2EE-70D5-2C41-A696-6AE5D57945DB}" sibTransId="{D401851A-78AF-1C44-A1E9-72DB48E7651A}"/>
    <dgm:cxn modelId="{B647FE35-43A7-6843-8777-DA6233CBB11D}" srcId="{F2382BCF-2FDE-A541-95BD-0FE979B4C345}" destId="{C5DDC239-3D09-CB42-8371-5CE894BC8D2B}" srcOrd="0" destOrd="0" parTransId="{2A7CD261-1EFE-9A44-A4D0-AC434159AD26}" sibTransId="{442DA68D-5DA4-5E4C-BEF3-6D0AA3C35146}"/>
    <dgm:cxn modelId="{BE97A43D-37A7-1543-BAD7-310928ED5CD8}" srcId="{F2382BCF-2FDE-A541-95BD-0FE979B4C345}" destId="{55B535E8-6131-3B43-B91A-C3EFCF100F41}" srcOrd="3" destOrd="0" parTransId="{41AF8E84-D56F-C649-948C-6EB9335DB1E6}" sibTransId="{6417FDF1-9A18-1F45-8271-BBC22E3B24E5}"/>
    <dgm:cxn modelId="{210F7B43-0C2E-FC4A-8F29-071CD9E3AD59}" type="presOf" srcId="{8C028A75-52FA-9244-B2EE-323AD71CC1E4}" destId="{1270E6AF-F9D9-4A41-BF09-6F17957A54B9}" srcOrd="0" destOrd="0" presId="urn:microsoft.com/office/officeart/2005/8/layout/hierarchy4"/>
    <dgm:cxn modelId="{24FE5747-5CC0-354D-B2E6-1B216B320D3F}" type="presOf" srcId="{8863F601-410A-F548-9D61-8B117BCFB95B}" destId="{41143306-7BA9-8E44-8736-AF656D5FACD8}" srcOrd="0" destOrd="0" presId="urn:microsoft.com/office/officeart/2005/8/layout/hierarchy4"/>
    <dgm:cxn modelId="{B6A48152-D933-624B-9688-EC1043961A31}" type="presOf" srcId="{293FF99B-C3CD-CA4C-BA6D-E9E4A1ED71A9}" destId="{481A3498-7E6C-7748-8C44-0F270A421486}" srcOrd="0" destOrd="0" presId="urn:microsoft.com/office/officeart/2005/8/layout/hierarchy4"/>
    <dgm:cxn modelId="{1ED14955-CF1E-B54E-893D-8F38E23E420E}" type="presOf" srcId="{AAEF8CDB-9129-F646-AEAF-95553E87B551}" destId="{93324F8B-2A96-E84F-BDD0-DA1D7FDE40B9}" srcOrd="0" destOrd="0" presId="urn:microsoft.com/office/officeart/2005/8/layout/hierarchy4"/>
    <dgm:cxn modelId="{913E5157-AA4D-7543-8153-5260C275D0C3}" srcId="{C5DDC239-3D09-CB42-8371-5CE894BC8D2B}" destId="{C4A81F47-BF03-0A45-A135-CD62DA89604E}" srcOrd="0" destOrd="0" parTransId="{BD1E9046-3B88-0442-9FEF-6CD817822997}" sibTransId="{741481CF-FD86-CB4A-BCEE-2846514455EA}"/>
    <dgm:cxn modelId="{1DD8CC73-C608-E44A-8606-60A7FF579832}" type="presOf" srcId="{BD5C1EED-C28A-5B44-96CE-421C090F69A4}" destId="{4B04ABB4-908B-EB4D-834B-061D2700EA4E}" srcOrd="0" destOrd="0" presId="urn:microsoft.com/office/officeart/2005/8/layout/hierarchy4"/>
    <dgm:cxn modelId="{85A15F76-5405-6A48-8108-DFE036D12C76}" srcId="{8C028A75-52FA-9244-B2EE-323AD71CC1E4}" destId="{630022A0-C50B-F94D-AD1D-A22D8FF85CF2}" srcOrd="0" destOrd="0" parTransId="{0EAD6F6C-5E74-2C45-B44E-A10679ABFC84}" sibTransId="{EF02BB9E-E8A7-0242-9657-D96C756623EE}"/>
    <dgm:cxn modelId="{36D47D84-08A6-B549-A033-8E6326B67D3B}" type="presOf" srcId="{630022A0-C50B-F94D-AD1D-A22D8FF85CF2}" destId="{376D3BF0-6445-4645-A619-F10BBE38143A}" srcOrd="0" destOrd="0" presId="urn:microsoft.com/office/officeart/2005/8/layout/hierarchy4"/>
    <dgm:cxn modelId="{A5D91189-C135-C949-81FA-24DA54C90D66}" srcId="{293FF99B-C3CD-CA4C-BA6D-E9E4A1ED71A9}" destId="{8863F601-410A-F548-9D61-8B117BCFB95B}" srcOrd="1" destOrd="0" parTransId="{C38EF7D8-AA13-6C4E-AC4A-B29F56931E33}" sibTransId="{E0676E46-B895-844E-91D5-2F3846672F4E}"/>
    <dgm:cxn modelId="{37513690-9DCD-6441-ADA7-0FDC9C1E27BE}" type="presOf" srcId="{55B535E8-6131-3B43-B91A-C3EFCF100F41}" destId="{EB8F8549-256C-9644-9799-10E24ED7E486}" srcOrd="0" destOrd="0" presId="urn:microsoft.com/office/officeart/2005/8/layout/hierarchy4"/>
    <dgm:cxn modelId="{39F19991-E554-A543-92F2-00919A9EC1EE}" type="presOf" srcId="{29BDE631-66D8-1148-99FF-116F8B897747}" destId="{0DFB81ED-D2E0-9F47-AA12-F3799DBE78F0}" srcOrd="0" destOrd="0" presId="urn:microsoft.com/office/officeart/2005/8/layout/hierarchy4"/>
    <dgm:cxn modelId="{B28B2F93-0BCD-724F-AF13-9E1023EBB19A}" srcId="{55B535E8-6131-3B43-B91A-C3EFCF100F41}" destId="{D08083DF-807D-1B4C-A890-0E576A0C241A}" srcOrd="0" destOrd="0" parTransId="{9FC34127-BB81-7E44-B6DC-2096FC86EA85}" sibTransId="{2AF3DA98-1258-D14F-8990-3E3489F343CD}"/>
    <dgm:cxn modelId="{F3B39997-F30E-BD47-9F21-55BC1A2F24C1}" type="presOf" srcId="{F2382BCF-2FDE-A541-95BD-0FE979B4C345}" destId="{EB2F6985-B017-924B-A17D-C33761078740}" srcOrd="0" destOrd="0" presId="urn:microsoft.com/office/officeart/2005/8/layout/hierarchy4"/>
    <dgm:cxn modelId="{ECF3729A-7EEA-594D-831C-147179788770}" srcId="{293FF99B-C3CD-CA4C-BA6D-E9E4A1ED71A9}" destId="{87823EEA-5E24-474C-BAEC-7F664B2E08FF}" srcOrd="2" destOrd="0" parTransId="{4FEC97F7-011F-BA44-BCEE-1D5088154FC4}" sibTransId="{A4541B57-A133-E847-A821-42884E7B93D4}"/>
    <dgm:cxn modelId="{896E289C-7CF1-7149-9BEE-10E561EDF682}" srcId="{F2382BCF-2FDE-A541-95BD-0FE979B4C345}" destId="{8C028A75-52FA-9244-B2EE-323AD71CC1E4}" srcOrd="2" destOrd="0" parTransId="{547BFAF1-6410-4A49-AD03-DA3139026BFF}" sibTransId="{973E7ED3-CBC9-6E40-BA05-5F7981156232}"/>
    <dgm:cxn modelId="{4FD29CC0-A0C2-B14F-9B3A-3EBFA94BFB69}" type="presOf" srcId="{C4A81F47-BF03-0A45-A135-CD62DA89604E}" destId="{40CF3043-A1C1-CA4C-9515-C1C16F716F4A}" srcOrd="0" destOrd="0" presId="urn:microsoft.com/office/officeart/2005/8/layout/hierarchy4"/>
    <dgm:cxn modelId="{116668C6-F7C8-C445-A546-2AC01554BB36}" type="presOf" srcId="{C5DDC239-3D09-CB42-8371-5CE894BC8D2B}" destId="{9E99961A-E30A-E148-8BE3-B1F59F0797AB}" srcOrd="0" destOrd="0" presId="urn:microsoft.com/office/officeart/2005/8/layout/hierarchy4"/>
    <dgm:cxn modelId="{223877E3-E87C-0C4A-8292-9BB5D860B492}" type="presOf" srcId="{D08083DF-807D-1B4C-A890-0E576A0C241A}" destId="{F8DBB729-90F7-0D41-93BD-487A0B002E76}" srcOrd="0" destOrd="0" presId="urn:microsoft.com/office/officeart/2005/8/layout/hierarchy4"/>
    <dgm:cxn modelId="{00D2AAFA-0F9D-5347-996A-C15D523F6251}" srcId="{55B535E8-6131-3B43-B91A-C3EFCF100F41}" destId="{BD5C1EED-C28A-5B44-96CE-421C090F69A4}" srcOrd="1" destOrd="0" parTransId="{4FCD8F95-9EAD-5847-986D-0E3B21550136}" sibTransId="{FDEBD8B3-0027-0049-BA2A-ECFF247BF606}"/>
    <dgm:cxn modelId="{52F53FFE-6505-3F42-A44B-EA1CB7B042D2}" type="presOf" srcId="{87823EEA-5E24-474C-BAEC-7F664B2E08FF}" destId="{A4A6127C-02E5-DC4F-AF1F-92D8562CE987}" srcOrd="0" destOrd="0" presId="urn:microsoft.com/office/officeart/2005/8/layout/hierarchy4"/>
    <dgm:cxn modelId="{4919838D-B9C0-5044-99C4-FAA3CDC23E4D}" type="presParOf" srcId="{93324F8B-2A96-E84F-BDD0-DA1D7FDE40B9}" destId="{5FB49A84-8601-9D47-9805-19B18958F8F1}" srcOrd="0" destOrd="0" presId="urn:microsoft.com/office/officeart/2005/8/layout/hierarchy4"/>
    <dgm:cxn modelId="{AD523D83-F415-E849-9932-D16CEEE820A1}" type="presParOf" srcId="{5FB49A84-8601-9D47-9805-19B18958F8F1}" destId="{EB2F6985-B017-924B-A17D-C33761078740}" srcOrd="0" destOrd="0" presId="urn:microsoft.com/office/officeart/2005/8/layout/hierarchy4"/>
    <dgm:cxn modelId="{E18B8AFE-6340-9C44-8C15-56C2A0922EAC}" type="presParOf" srcId="{5FB49A84-8601-9D47-9805-19B18958F8F1}" destId="{FCC7A0E3-8A16-864D-8465-AEB842AC7F71}" srcOrd="1" destOrd="0" presId="urn:microsoft.com/office/officeart/2005/8/layout/hierarchy4"/>
    <dgm:cxn modelId="{8DBAE401-4D0F-2746-BC25-5DC8F08EF2B8}" type="presParOf" srcId="{5FB49A84-8601-9D47-9805-19B18958F8F1}" destId="{709BD551-9D77-7F4B-8ACA-7F22519CC8FB}" srcOrd="2" destOrd="0" presId="urn:microsoft.com/office/officeart/2005/8/layout/hierarchy4"/>
    <dgm:cxn modelId="{9B1601E5-5438-E749-8D64-C1839146CF94}" type="presParOf" srcId="{709BD551-9D77-7F4B-8ACA-7F22519CC8FB}" destId="{D44DFA31-3315-2D43-97B0-7D27D1F130E9}" srcOrd="0" destOrd="0" presId="urn:microsoft.com/office/officeart/2005/8/layout/hierarchy4"/>
    <dgm:cxn modelId="{B24FE634-7982-D547-89B2-9C096F1E1B40}" type="presParOf" srcId="{D44DFA31-3315-2D43-97B0-7D27D1F130E9}" destId="{9E99961A-E30A-E148-8BE3-B1F59F0797AB}" srcOrd="0" destOrd="0" presId="urn:microsoft.com/office/officeart/2005/8/layout/hierarchy4"/>
    <dgm:cxn modelId="{6622122B-2AF1-AE4B-B485-67A1C59F999B}" type="presParOf" srcId="{D44DFA31-3315-2D43-97B0-7D27D1F130E9}" destId="{820C747C-66C7-3A43-BD5D-FC14524CD422}" srcOrd="1" destOrd="0" presId="urn:microsoft.com/office/officeart/2005/8/layout/hierarchy4"/>
    <dgm:cxn modelId="{69FBA288-3071-6247-BB47-7929379D0C98}" type="presParOf" srcId="{D44DFA31-3315-2D43-97B0-7D27D1F130E9}" destId="{5122D632-8FE1-DE43-A7C7-736E865EE9E9}" srcOrd="2" destOrd="0" presId="urn:microsoft.com/office/officeart/2005/8/layout/hierarchy4"/>
    <dgm:cxn modelId="{F9DE357A-85A9-514E-AAC9-5C1163F86695}" type="presParOf" srcId="{5122D632-8FE1-DE43-A7C7-736E865EE9E9}" destId="{B590C18C-84A6-F043-95A6-9F2E7452B86A}" srcOrd="0" destOrd="0" presId="urn:microsoft.com/office/officeart/2005/8/layout/hierarchy4"/>
    <dgm:cxn modelId="{1DAF016E-0034-8646-9D15-ACEFE3098683}" type="presParOf" srcId="{B590C18C-84A6-F043-95A6-9F2E7452B86A}" destId="{40CF3043-A1C1-CA4C-9515-C1C16F716F4A}" srcOrd="0" destOrd="0" presId="urn:microsoft.com/office/officeart/2005/8/layout/hierarchy4"/>
    <dgm:cxn modelId="{194FC155-D60F-D744-945C-95FB15C7A8F6}" type="presParOf" srcId="{B590C18C-84A6-F043-95A6-9F2E7452B86A}" destId="{942DBA85-3E29-8141-87C7-C3F627E46F43}" srcOrd="1" destOrd="0" presId="urn:microsoft.com/office/officeart/2005/8/layout/hierarchy4"/>
    <dgm:cxn modelId="{A1098513-637A-D847-8224-49D5625763F9}" type="presParOf" srcId="{709BD551-9D77-7F4B-8ACA-7F22519CC8FB}" destId="{890D815F-78ED-7345-9CFA-20716508B8B2}" srcOrd="1" destOrd="0" presId="urn:microsoft.com/office/officeart/2005/8/layout/hierarchy4"/>
    <dgm:cxn modelId="{EAC17C57-0231-D14F-B247-7D0137C7A373}" type="presParOf" srcId="{709BD551-9D77-7F4B-8ACA-7F22519CC8FB}" destId="{74DC8FFE-E3DC-4F4E-B492-420C8DEF0AA7}" srcOrd="2" destOrd="0" presId="urn:microsoft.com/office/officeart/2005/8/layout/hierarchy4"/>
    <dgm:cxn modelId="{95D78417-7FFB-D543-90E3-CFA5D908DFDD}" type="presParOf" srcId="{74DC8FFE-E3DC-4F4E-B492-420C8DEF0AA7}" destId="{481A3498-7E6C-7748-8C44-0F270A421486}" srcOrd="0" destOrd="0" presId="urn:microsoft.com/office/officeart/2005/8/layout/hierarchy4"/>
    <dgm:cxn modelId="{DDD72C20-2358-B94F-9566-33C69AD266DC}" type="presParOf" srcId="{74DC8FFE-E3DC-4F4E-B492-420C8DEF0AA7}" destId="{981B6953-BCE9-3440-9FDB-5602B792D1D7}" srcOrd="1" destOrd="0" presId="urn:microsoft.com/office/officeart/2005/8/layout/hierarchy4"/>
    <dgm:cxn modelId="{B6D1A7D8-9438-E94B-8AE6-F8B64486803A}" type="presParOf" srcId="{74DC8FFE-E3DC-4F4E-B492-420C8DEF0AA7}" destId="{80D8F24E-192E-334E-A545-3DB694BA2041}" srcOrd="2" destOrd="0" presId="urn:microsoft.com/office/officeart/2005/8/layout/hierarchy4"/>
    <dgm:cxn modelId="{28100677-C240-E341-9169-07B450705832}" type="presParOf" srcId="{80D8F24E-192E-334E-A545-3DB694BA2041}" destId="{4DDC20D7-4932-1841-A6EB-30F2B642C3DF}" srcOrd="0" destOrd="0" presId="urn:microsoft.com/office/officeart/2005/8/layout/hierarchy4"/>
    <dgm:cxn modelId="{78EDF2D5-2646-A349-9434-39FC52E8B4D9}" type="presParOf" srcId="{4DDC20D7-4932-1841-A6EB-30F2B642C3DF}" destId="{0DFB81ED-D2E0-9F47-AA12-F3799DBE78F0}" srcOrd="0" destOrd="0" presId="urn:microsoft.com/office/officeart/2005/8/layout/hierarchy4"/>
    <dgm:cxn modelId="{D800A135-A052-894F-9197-485652973644}" type="presParOf" srcId="{4DDC20D7-4932-1841-A6EB-30F2B642C3DF}" destId="{F6B69435-FD0B-2D4F-B92E-6BEF8A93743A}" srcOrd="1" destOrd="0" presId="urn:microsoft.com/office/officeart/2005/8/layout/hierarchy4"/>
    <dgm:cxn modelId="{A75BCED2-A1A0-EC42-8CAA-CEC2AB5B2B59}" type="presParOf" srcId="{80D8F24E-192E-334E-A545-3DB694BA2041}" destId="{39F934E0-0F48-B94A-ABBE-3CB635E1C92B}" srcOrd="1" destOrd="0" presId="urn:microsoft.com/office/officeart/2005/8/layout/hierarchy4"/>
    <dgm:cxn modelId="{D2CA6143-BB41-3242-9668-448C87280890}" type="presParOf" srcId="{80D8F24E-192E-334E-A545-3DB694BA2041}" destId="{DB55F8D2-27FC-8746-9339-FAF2C3017872}" srcOrd="2" destOrd="0" presId="urn:microsoft.com/office/officeart/2005/8/layout/hierarchy4"/>
    <dgm:cxn modelId="{416550D3-0DE3-F547-A4FE-F86ED619B827}" type="presParOf" srcId="{DB55F8D2-27FC-8746-9339-FAF2C3017872}" destId="{41143306-7BA9-8E44-8736-AF656D5FACD8}" srcOrd="0" destOrd="0" presId="urn:microsoft.com/office/officeart/2005/8/layout/hierarchy4"/>
    <dgm:cxn modelId="{C1DC1CC6-F83F-524E-A369-39687B127E0F}" type="presParOf" srcId="{DB55F8D2-27FC-8746-9339-FAF2C3017872}" destId="{8EC046F2-A4B3-9441-9FA3-206248CA0A17}" srcOrd="1" destOrd="0" presId="urn:microsoft.com/office/officeart/2005/8/layout/hierarchy4"/>
    <dgm:cxn modelId="{810843F3-7B7A-AF40-B663-8E0189D8D7AF}" type="presParOf" srcId="{80D8F24E-192E-334E-A545-3DB694BA2041}" destId="{28AA727F-BBC8-A84D-8FD5-ACEFA2BC2A68}" srcOrd="3" destOrd="0" presId="urn:microsoft.com/office/officeart/2005/8/layout/hierarchy4"/>
    <dgm:cxn modelId="{0007CCDA-EF44-734B-8B6A-AA39AE887469}" type="presParOf" srcId="{80D8F24E-192E-334E-A545-3DB694BA2041}" destId="{5EBC1437-6E89-E547-A1D2-4DD7B7C0DFB6}" srcOrd="4" destOrd="0" presId="urn:microsoft.com/office/officeart/2005/8/layout/hierarchy4"/>
    <dgm:cxn modelId="{94F536CF-05D9-B141-ACD9-4D52A22F24C6}" type="presParOf" srcId="{5EBC1437-6E89-E547-A1D2-4DD7B7C0DFB6}" destId="{A4A6127C-02E5-DC4F-AF1F-92D8562CE987}" srcOrd="0" destOrd="0" presId="urn:microsoft.com/office/officeart/2005/8/layout/hierarchy4"/>
    <dgm:cxn modelId="{2EF89C9A-8208-234D-A410-037E2FF1D914}" type="presParOf" srcId="{5EBC1437-6E89-E547-A1D2-4DD7B7C0DFB6}" destId="{A02947F8-303D-D642-864C-DBB971EBEAF1}" srcOrd="1" destOrd="0" presId="urn:microsoft.com/office/officeart/2005/8/layout/hierarchy4"/>
    <dgm:cxn modelId="{22FAEFB7-A719-B348-A498-873FA416E1E8}" type="presParOf" srcId="{709BD551-9D77-7F4B-8ACA-7F22519CC8FB}" destId="{C36576E8-25E2-2A4D-99BA-2581E6FF112D}" srcOrd="3" destOrd="0" presId="urn:microsoft.com/office/officeart/2005/8/layout/hierarchy4"/>
    <dgm:cxn modelId="{13B04326-E8E5-0146-968F-DF34BA69F380}" type="presParOf" srcId="{709BD551-9D77-7F4B-8ACA-7F22519CC8FB}" destId="{4CFE2D83-F618-CE49-AA6C-C6AA2E2ED759}" srcOrd="4" destOrd="0" presId="urn:microsoft.com/office/officeart/2005/8/layout/hierarchy4"/>
    <dgm:cxn modelId="{5D77C0EA-C29F-6647-B69C-86D4CED51366}" type="presParOf" srcId="{4CFE2D83-F618-CE49-AA6C-C6AA2E2ED759}" destId="{1270E6AF-F9D9-4A41-BF09-6F17957A54B9}" srcOrd="0" destOrd="0" presId="urn:microsoft.com/office/officeart/2005/8/layout/hierarchy4"/>
    <dgm:cxn modelId="{0A9B04CF-9E7E-5C4C-AFEA-6ABE42F510EF}" type="presParOf" srcId="{4CFE2D83-F618-CE49-AA6C-C6AA2E2ED759}" destId="{59EA38C2-45CB-2B44-BC44-CCE80D3541BA}" srcOrd="1" destOrd="0" presId="urn:microsoft.com/office/officeart/2005/8/layout/hierarchy4"/>
    <dgm:cxn modelId="{AA251E23-2CD0-ED4C-A87A-B3D7E46A3FF4}" type="presParOf" srcId="{4CFE2D83-F618-CE49-AA6C-C6AA2E2ED759}" destId="{F94FB9FF-C445-A246-B97A-FF4CF69E6719}" srcOrd="2" destOrd="0" presId="urn:microsoft.com/office/officeart/2005/8/layout/hierarchy4"/>
    <dgm:cxn modelId="{2685CA22-1CBD-BA4C-B88F-DFBFDEE1DD83}" type="presParOf" srcId="{F94FB9FF-C445-A246-B97A-FF4CF69E6719}" destId="{8B140CD9-5F6C-454E-A033-8FED21CF78A2}" srcOrd="0" destOrd="0" presId="urn:microsoft.com/office/officeart/2005/8/layout/hierarchy4"/>
    <dgm:cxn modelId="{206A7A01-71EF-D847-8E78-80355F55719E}" type="presParOf" srcId="{8B140CD9-5F6C-454E-A033-8FED21CF78A2}" destId="{376D3BF0-6445-4645-A619-F10BBE38143A}" srcOrd="0" destOrd="0" presId="urn:microsoft.com/office/officeart/2005/8/layout/hierarchy4"/>
    <dgm:cxn modelId="{9D311045-3B57-7144-930B-B0DBD810B80B}" type="presParOf" srcId="{8B140CD9-5F6C-454E-A033-8FED21CF78A2}" destId="{BCAF8291-23BD-1E47-97D8-196E798C4918}" srcOrd="1" destOrd="0" presId="urn:microsoft.com/office/officeart/2005/8/layout/hierarchy4"/>
    <dgm:cxn modelId="{5AD22D1F-C13A-C44E-AB26-59B9D590D730}" type="presParOf" srcId="{709BD551-9D77-7F4B-8ACA-7F22519CC8FB}" destId="{74C5EC58-B832-EE4F-93BA-4E319BFA3C5E}" srcOrd="5" destOrd="0" presId="urn:microsoft.com/office/officeart/2005/8/layout/hierarchy4"/>
    <dgm:cxn modelId="{4E58FD20-DC2D-9C48-973F-71DF2486B4D9}" type="presParOf" srcId="{709BD551-9D77-7F4B-8ACA-7F22519CC8FB}" destId="{55D696FD-69DF-5148-B86A-FB22911AC88C}" srcOrd="6" destOrd="0" presId="urn:microsoft.com/office/officeart/2005/8/layout/hierarchy4"/>
    <dgm:cxn modelId="{E2B0CEBD-614F-0747-AF99-172E1B37EA63}" type="presParOf" srcId="{55D696FD-69DF-5148-B86A-FB22911AC88C}" destId="{EB8F8549-256C-9644-9799-10E24ED7E486}" srcOrd="0" destOrd="0" presId="urn:microsoft.com/office/officeart/2005/8/layout/hierarchy4"/>
    <dgm:cxn modelId="{5B118904-26B1-F84F-B5BF-4C1E66A993BA}" type="presParOf" srcId="{55D696FD-69DF-5148-B86A-FB22911AC88C}" destId="{7FA2C8A5-0931-4E49-A4FE-4EC997BC28DA}" srcOrd="1" destOrd="0" presId="urn:microsoft.com/office/officeart/2005/8/layout/hierarchy4"/>
    <dgm:cxn modelId="{712E260D-F1E1-7843-934D-B4FA083C1A59}" type="presParOf" srcId="{55D696FD-69DF-5148-B86A-FB22911AC88C}" destId="{5BF40B40-F880-BA4E-8F24-2884EE1F5F4E}" srcOrd="2" destOrd="0" presId="urn:microsoft.com/office/officeart/2005/8/layout/hierarchy4"/>
    <dgm:cxn modelId="{1248D9D5-FB95-7F43-8ACB-7B6596F229EE}" type="presParOf" srcId="{5BF40B40-F880-BA4E-8F24-2884EE1F5F4E}" destId="{43F0B20E-06E9-0E4D-9406-49C8C6E683DF}" srcOrd="0" destOrd="0" presId="urn:microsoft.com/office/officeart/2005/8/layout/hierarchy4"/>
    <dgm:cxn modelId="{D6B8AB4D-FBA1-0E4E-8E33-AB2E1E29C097}" type="presParOf" srcId="{43F0B20E-06E9-0E4D-9406-49C8C6E683DF}" destId="{F8DBB729-90F7-0D41-93BD-487A0B002E76}" srcOrd="0" destOrd="0" presId="urn:microsoft.com/office/officeart/2005/8/layout/hierarchy4"/>
    <dgm:cxn modelId="{8C1EDAC1-DF3C-874E-A5BD-8C79D2DE5539}" type="presParOf" srcId="{43F0B20E-06E9-0E4D-9406-49C8C6E683DF}" destId="{13D6CB35-C154-BD48-87F5-BA85E8387684}" srcOrd="1" destOrd="0" presId="urn:microsoft.com/office/officeart/2005/8/layout/hierarchy4"/>
    <dgm:cxn modelId="{D78C7D44-08E2-2B46-8210-72860DB66FC9}" type="presParOf" srcId="{5BF40B40-F880-BA4E-8F24-2884EE1F5F4E}" destId="{F955A14E-343C-9042-B5B4-BE4E9E251720}" srcOrd="1" destOrd="0" presId="urn:microsoft.com/office/officeart/2005/8/layout/hierarchy4"/>
    <dgm:cxn modelId="{2E37F1A2-BF12-2645-80EE-C6C2649B40E6}" type="presParOf" srcId="{5BF40B40-F880-BA4E-8F24-2884EE1F5F4E}" destId="{E5409E06-9CCB-B048-8BD1-0DDD4EFE1A1C}" srcOrd="2" destOrd="0" presId="urn:microsoft.com/office/officeart/2005/8/layout/hierarchy4"/>
    <dgm:cxn modelId="{01645385-CC5F-264B-8A05-569B10E2D936}" type="presParOf" srcId="{E5409E06-9CCB-B048-8BD1-0DDD4EFE1A1C}" destId="{4B04ABB4-908B-EB4D-834B-061D2700EA4E}" srcOrd="0" destOrd="0" presId="urn:microsoft.com/office/officeart/2005/8/layout/hierarchy4"/>
    <dgm:cxn modelId="{A38FBC26-4914-8E4A-BEE6-803DA9931867}" type="presParOf" srcId="{E5409E06-9CCB-B048-8BD1-0DDD4EFE1A1C}" destId="{BD6ECFAA-763F-3448-9E66-DDAA9892E1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F8605-A335-D546-AED0-C3ED0226306A}">
      <dsp:nvSpPr>
        <dsp:cNvPr id="0" name=""/>
        <dsp:cNvSpPr/>
      </dsp:nvSpPr>
      <dsp:spPr>
        <a:xfrm>
          <a:off x="2097" y="1082391"/>
          <a:ext cx="4309236" cy="172369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Software Components</a:t>
          </a:r>
        </a:p>
      </dsp:txBody>
      <dsp:txXfrm>
        <a:off x="863944" y="1082391"/>
        <a:ext cx="2585542" cy="1723694"/>
      </dsp:txXfrm>
    </dsp:sp>
    <dsp:sp modelId="{3C4AC053-6F20-DA47-B290-0BD1266D0E59}">
      <dsp:nvSpPr>
        <dsp:cNvPr id="0" name=""/>
        <dsp:cNvSpPr/>
      </dsp:nvSpPr>
      <dsp:spPr>
        <a:xfrm>
          <a:off x="3751133" y="1228905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Process</a:t>
          </a:r>
        </a:p>
      </dsp:txBody>
      <dsp:txXfrm>
        <a:off x="4466466" y="1228905"/>
        <a:ext cx="2146000" cy="1430666"/>
      </dsp:txXfrm>
    </dsp:sp>
    <dsp:sp modelId="{8793DCE2-A391-4841-BB48-C32C73960E7E}">
      <dsp:nvSpPr>
        <dsp:cNvPr id="0" name=""/>
        <dsp:cNvSpPr/>
      </dsp:nvSpPr>
      <dsp:spPr>
        <a:xfrm>
          <a:off x="6827066" y="1228905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"Hosted" Application</a:t>
          </a:r>
        </a:p>
      </dsp:txBody>
      <dsp:txXfrm>
        <a:off x="7542399" y="1228905"/>
        <a:ext cx="2146000" cy="1430666"/>
      </dsp:txXfrm>
    </dsp:sp>
    <dsp:sp modelId="{4957FCD2-C00D-924D-8978-4A2923D41ACF}">
      <dsp:nvSpPr>
        <dsp:cNvPr id="0" name=""/>
        <dsp:cNvSpPr/>
      </dsp:nvSpPr>
      <dsp:spPr>
        <a:xfrm>
          <a:off x="9902999" y="1228905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Container</a:t>
          </a:r>
        </a:p>
      </dsp:txBody>
      <dsp:txXfrm>
        <a:off x="10618332" y="1228905"/>
        <a:ext cx="2146000" cy="1430666"/>
      </dsp:txXfrm>
    </dsp:sp>
    <dsp:sp modelId="{23277351-464B-0F4A-9103-85EB66F9E9A1}">
      <dsp:nvSpPr>
        <dsp:cNvPr id="0" name=""/>
        <dsp:cNvSpPr/>
      </dsp:nvSpPr>
      <dsp:spPr>
        <a:xfrm>
          <a:off x="2097" y="3047403"/>
          <a:ext cx="4309236" cy="172369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Interface</a:t>
          </a:r>
        </a:p>
      </dsp:txBody>
      <dsp:txXfrm>
        <a:off x="863944" y="3047403"/>
        <a:ext cx="2585542" cy="1723694"/>
      </dsp:txXfrm>
    </dsp:sp>
    <dsp:sp modelId="{822ECEB7-5C17-EC41-83AE-A2E00E6B20DB}">
      <dsp:nvSpPr>
        <dsp:cNvPr id="0" name=""/>
        <dsp:cNvSpPr/>
      </dsp:nvSpPr>
      <dsp:spPr>
        <a:xfrm>
          <a:off x="3751133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Environment Variables</a:t>
          </a:r>
        </a:p>
      </dsp:txBody>
      <dsp:txXfrm>
        <a:off x="4466466" y="3193917"/>
        <a:ext cx="2146000" cy="1430666"/>
      </dsp:txXfrm>
    </dsp:sp>
    <dsp:sp modelId="{F5B0ADB5-C242-104B-ACD5-339017826A62}">
      <dsp:nvSpPr>
        <dsp:cNvPr id="0" name=""/>
        <dsp:cNvSpPr/>
      </dsp:nvSpPr>
      <dsp:spPr>
        <a:xfrm>
          <a:off x="6827066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Networking</a:t>
          </a:r>
        </a:p>
      </dsp:txBody>
      <dsp:txXfrm>
        <a:off x="7542399" y="3193917"/>
        <a:ext cx="2146000" cy="1430666"/>
      </dsp:txXfrm>
    </dsp:sp>
    <dsp:sp modelId="{5C1C5FAE-0CC7-224C-8C5A-58CFE9641821}">
      <dsp:nvSpPr>
        <dsp:cNvPr id="0" name=""/>
        <dsp:cNvSpPr/>
      </dsp:nvSpPr>
      <dsp:spPr>
        <a:xfrm>
          <a:off x="9902999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Files</a:t>
          </a:r>
        </a:p>
      </dsp:txBody>
      <dsp:txXfrm>
        <a:off x="10618332" y="3193917"/>
        <a:ext cx="2146000" cy="1430666"/>
      </dsp:txXfrm>
    </dsp:sp>
    <dsp:sp modelId="{87C45FD6-09EF-8B43-87C8-B541BF540EBD}">
      <dsp:nvSpPr>
        <dsp:cNvPr id="0" name=""/>
        <dsp:cNvSpPr/>
      </dsp:nvSpPr>
      <dsp:spPr>
        <a:xfrm>
          <a:off x="12978932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Deployment</a:t>
          </a:r>
        </a:p>
      </dsp:txBody>
      <dsp:txXfrm>
        <a:off x="13694265" y="3193917"/>
        <a:ext cx="2146000" cy="1430666"/>
      </dsp:txXfrm>
    </dsp:sp>
    <dsp:sp modelId="{70A27884-E108-084F-B7DA-EB4BB81D3621}">
      <dsp:nvSpPr>
        <dsp:cNvPr id="0" name=""/>
        <dsp:cNvSpPr/>
      </dsp:nvSpPr>
      <dsp:spPr>
        <a:xfrm>
          <a:off x="16054865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Platform behaviors (many more)</a:t>
          </a:r>
        </a:p>
      </dsp:txBody>
      <dsp:txXfrm>
        <a:off x="16770198" y="3193917"/>
        <a:ext cx="2146000" cy="1430666"/>
      </dsp:txXfrm>
    </dsp:sp>
    <dsp:sp modelId="{479EEBF2-D6BC-8A4A-A08F-A2034FA345BA}">
      <dsp:nvSpPr>
        <dsp:cNvPr id="0" name=""/>
        <dsp:cNvSpPr/>
      </dsp:nvSpPr>
      <dsp:spPr>
        <a:xfrm>
          <a:off x="2097" y="5012415"/>
          <a:ext cx="4309236" cy="172369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Runtime Environment</a:t>
          </a:r>
        </a:p>
      </dsp:txBody>
      <dsp:txXfrm>
        <a:off x="863944" y="5012415"/>
        <a:ext cx="2585542" cy="1723694"/>
      </dsp:txXfrm>
    </dsp:sp>
    <dsp:sp modelId="{D2896C1D-F1E1-1F47-B3F8-6C20401EB118}">
      <dsp:nvSpPr>
        <dsp:cNvPr id="0" name=""/>
        <dsp:cNvSpPr/>
      </dsp:nvSpPr>
      <dsp:spPr>
        <a:xfrm>
          <a:off x="3751133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OS</a:t>
          </a:r>
        </a:p>
      </dsp:txBody>
      <dsp:txXfrm>
        <a:off x="4466466" y="5158929"/>
        <a:ext cx="2146000" cy="1430666"/>
      </dsp:txXfrm>
    </dsp:sp>
    <dsp:sp modelId="{C607BABD-CB67-7A45-9AB6-E5207B57CA4E}">
      <dsp:nvSpPr>
        <dsp:cNvPr id="0" name=""/>
        <dsp:cNvSpPr/>
      </dsp:nvSpPr>
      <dsp:spPr>
        <a:xfrm>
          <a:off x="6827066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FaaS</a:t>
          </a:r>
          <a:r>
            <a:rPr lang="en-US" sz="3100" kern="1200" dirty="0"/>
            <a:t> (Azure Functions)</a:t>
          </a:r>
        </a:p>
      </dsp:txBody>
      <dsp:txXfrm>
        <a:off x="7542399" y="5158929"/>
        <a:ext cx="2146000" cy="1430666"/>
      </dsp:txXfrm>
    </dsp:sp>
    <dsp:sp modelId="{9BD6B1E3-2C08-D442-BCA8-79368E6E7041}">
      <dsp:nvSpPr>
        <dsp:cNvPr id="0" name=""/>
        <dsp:cNvSpPr/>
      </dsp:nvSpPr>
      <dsp:spPr>
        <a:xfrm>
          <a:off x="9902999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Website PaaS (Azure Web Apps)</a:t>
          </a:r>
        </a:p>
      </dsp:txBody>
      <dsp:txXfrm>
        <a:off x="10618332" y="5158929"/>
        <a:ext cx="2146000" cy="1430666"/>
      </dsp:txXfrm>
    </dsp:sp>
    <dsp:sp modelId="{EF0E6B6E-83FD-2841-82F3-2A61F54B89DB}">
      <dsp:nvSpPr>
        <dsp:cNvPr id="0" name=""/>
        <dsp:cNvSpPr/>
      </dsp:nvSpPr>
      <dsp:spPr>
        <a:xfrm>
          <a:off x="12978932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Docker</a:t>
          </a:r>
        </a:p>
      </dsp:txBody>
      <dsp:txXfrm>
        <a:off x="13694265" y="5158929"/>
        <a:ext cx="2146000" cy="1430666"/>
      </dsp:txXfrm>
    </dsp:sp>
    <dsp:sp modelId="{FF624F80-14CB-5F46-B3CA-FD55D9D9E6F7}">
      <dsp:nvSpPr>
        <dsp:cNvPr id="0" name=""/>
        <dsp:cNvSpPr/>
      </dsp:nvSpPr>
      <dsp:spPr>
        <a:xfrm>
          <a:off x="16054865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Kubernetes</a:t>
          </a:r>
        </a:p>
      </dsp:txBody>
      <dsp:txXfrm>
        <a:off x="16770198" y="5158929"/>
        <a:ext cx="2146000" cy="1430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CDB39-BBE1-2043-A753-9528DAAC9574}">
      <dsp:nvSpPr>
        <dsp:cNvPr id="0" name=""/>
        <dsp:cNvSpPr/>
      </dsp:nvSpPr>
      <dsp:spPr>
        <a:xfrm rot="21300000">
          <a:off x="1647379" y="2659377"/>
          <a:ext cx="15271053" cy="1336044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BAAC9-F2F8-334C-BFBC-4BB19EE9645D}">
      <dsp:nvSpPr>
        <dsp:cNvPr id="0" name=""/>
        <dsp:cNvSpPr/>
      </dsp:nvSpPr>
      <dsp:spPr>
        <a:xfrm>
          <a:off x="2227897" y="332740"/>
          <a:ext cx="5569743" cy="2661920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11B3B-5A03-2540-BC53-4A4E50963F92}">
      <dsp:nvSpPr>
        <dsp:cNvPr id="0" name=""/>
        <dsp:cNvSpPr/>
      </dsp:nvSpPr>
      <dsp:spPr>
        <a:xfrm>
          <a:off x="9839880" y="0"/>
          <a:ext cx="5941060" cy="279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Connect to database</a:t>
          </a:r>
        </a:p>
      </dsp:txBody>
      <dsp:txXfrm>
        <a:off x="9839880" y="0"/>
        <a:ext cx="5941060" cy="2795016"/>
      </dsp:txXfrm>
    </dsp:sp>
    <dsp:sp modelId="{E3307A2E-D6C1-A342-A363-6B29D6E4A1B3}">
      <dsp:nvSpPr>
        <dsp:cNvPr id="0" name=""/>
        <dsp:cNvSpPr/>
      </dsp:nvSpPr>
      <dsp:spPr>
        <a:xfrm>
          <a:off x="10768171" y="3660140"/>
          <a:ext cx="5569743" cy="2661920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FBEC8-18D6-4440-A028-5ABB09A1F5C6}">
      <dsp:nvSpPr>
        <dsp:cNvPr id="0" name=""/>
        <dsp:cNvSpPr/>
      </dsp:nvSpPr>
      <dsp:spPr>
        <a:xfrm>
          <a:off x="2784871" y="3859784"/>
          <a:ext cx="5941060" cy="279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Environment variables</a:t>
          </a:r>
        </a:p>
      </dsp:txBody>
      <dsp:txXfrm>
        <a:off x="2784871" y="3859784"/>
        <a:ext cx="5941060" cy="2795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F6985-B017-924B-A17D-C33761078740}">
      <dsp:nvSpPr>
        <dsp:cNvPr id="0" name=""/>
        <dsp:cNvSpPr/>
      </dsp:nvSpPr>
      <dsp:spPr>
        <a:xfrm>
          <a:off x="6672" y="4590"/>
          <a:ext cx="18552468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Process</a:t>
          </a:r>
        </a:p>
      </dsp:txBody>
      <dsp:txXfrm>
        <a:off x="72089" y="70007"/>
        <a:ext cx="18421634" cy="2102653"/>
      </dsp:txXfrm>
    </dsp:sp>
    <dsp:sp modelId="{9E99961A-E30A-E148-8BE3-B1F59F0797AB}">
      <dsp:nvSpPr>
        <dsp:cNvPr id="0" name=""/>
        <dsp:cNvSpPr/>
      </dsp:nvSpPr>
      <dsp:spPr>
        <a:xfrm>
          <a:off x="6672" y="2554349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Communication</a:t>
          </a:r>
        </a:p>
      </dsp:txBody>
      <dsp:txXfrm>
        <a:off x="72089" y="2619766"/>
        <a:ext cx="2797270" cy="2102653"/>
      </dsp:txXfrm>
    </dsp:sp>
    <dsp:sp modelId="{40CF3043-A1C1-CA4C-9515-C1C16F716F4A}">
      <dsp:nvSpPr>
        <dsp:cNvPr id="0" name=""/>
        <dsp:cNvSpPr/>
      </dsp:nvSpPr>
      <dsp:spPr>
        <a:xfrm>
          <a:off x="6672" y="5104108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Ports</a:t>
          </a:r>
        </a:p>
      </dsp:txBody>
      <dsp:txXfrm>
        <a:off x="72089" y="5169525"/>
        <a:ext cx="2797270" cy="2102653"/>
      </dsp:txXfrm>
    </dsp:sp>
    <dsp:sp modelId="{481A3498-7E6C-7748-8C44-0F270A421486}">
      <dsp:nvSpPr>
        <dsp:cNvPr id="0" name=""/>
        <dsp:cNvSpPr/>
      </dsp:nvSpPr>
      <dsp:spPr>
        <a:xfrm>
          <a:off x="3180737" y="2554349"/>
          <a:ext cx="9030273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Configuration</a:t>
          </a:r>
        </a:p>
      </dsp:txBody>
      <dsp:txXfrm>
        <a:off x="3246154" y="2619766"/>
        <a:ext cx="8899439" cy="2102653"/>
      </dsp:txXfrm>
    </dsp:sp>
    <dsp:sp modelId="{0DFB81ED-D2E0-9F47-AA12-F3799DBE78F0}">
      <dsp:nvSpPr>
        <dsp:cNvPr id="0" name=""/>
        <dsp:cNvSpPr/>
      </dsp:nvSpPr>
      <dsp:spPr>
        <a:xfrm>
          <a:off x="3180737" y="5104108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Files</a:t>
          </a:r>
        </a:p>
      </dsp:txBody>
      <dsp:txXfrm>
        <a:off x="3246154" y="5169525"/>
        <a:ext cx="2797270" cy="2102653"/>
      </dsp:txXfrm>
    </dsp:sp>
    <dsp:sp modelId="{41143306-7BA9-8E44-8736-AF656D5FACD8}">
      <dsp:nvSpPr>
        <dsp:cNvPr id="0" name=""/>
        <dsp:cNvSpPr/>
      </dsp:nvSpPr>
      <dsp:spPr>
        <a:xfrm>
          <a:off x="6231821" y="5104108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Environment Variables</a:t>
          </a:r>
        </a:p>
      </dsp:txBody>
      <dsp:txXfrm>
        <a:off x="6297238" y="5169525"/>
        <a:ext cx="2797270" cy="2102653"/>
      </dsp:txXfrm>
    </dsp:sp>
    <dsp:sp modelId="{017AEC2C-E253-F04A-BD8A-E48A80A39A3D}">
      <dsp:nvSpPr>
        <dsp:cNvPr id="0" name=""/>
        <dsp:cNvSpPr/>
      </dsp:nvSpPr>
      <dsp:spPr>
        <a:xfrm>
          <a:off x="9282906" y="5104108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Command Line</a:t>
          </a:r>
          <a:endParaRPr lang="en-US" sz="3000" kern="1200" dirty="0"/>
        </a:p>
      </dsp:txBody>
      <dsp:txXfrm>
        <a:off x="9348323" y="5169525"/>
        <a:ext cx="2797270" cy="2102653"/>
      </dsp:txXfrm>
    </dsp:sp>
    <dsp:sp modelId="{1270E6AF-F9D9-4A41-BF09-6F17957A54B9}">
      <dsp:nvSpPr>
        <dsp:cNvPr id="0" name=""/>
        <dsp:cNvSpPr/>
      </dsp:nvSpPr>
      <dsp:spPr>
        <a:xfrm>
          <a:off x="12456971" y="2554349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Diagnostics</a:t>
          </a:r>
        </a:p>
      </dsp:txBody>
      <dsp:txXfrm>
        <a:off x="12522388" y="2619766"/>
        <a:ext cx="2797270" cy="2102653"/>
      </dsp:txXfrm>
    </dsp:sp>
    <dsp:sp modelId="{376D3BF0-6445-4645-A619-F10BBE38143A}">
      <dsp:nvSpPr>
        <dsp:cNvPr id="0" name=""/>
        <dsp:cNvSpPr/>
      </dsp:nvSpPr>
      <dsp:spPr>
        <a:xfrm>
          <a:off x="12456971" y="5104108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Console I/O</a:t>
          </a:r>
        </a:p>
      </dsp:txBody>
      <dsp:txXfrm>
        <a:off x="12522388" y="5169525"/>
        <a:ext cx="2797270" cy="2102653"/>
      </dsp:txXfrm>
    </dsp:sp>
    <dsp:sp modelId="{EB8F8549-256C-9644-9799-10E24ED7E486}">
      <dsp:nvSpPr>
        <dsp:cNvPr id="0" name=""/>
        <dsp:cNvSpPr/>
      </dsp:nvSpPr>
      <dsp:spPr>
        <a:xfrm>
          <a:off x="15631036" y="2554349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Deployment</a:t>
          </a:r>
        </a:p>
      </dsp:txBody>
      <dsp:txXfrm>
        <a:off x="15696453" y="2619766"/>
        <a:ext cx="2797270" cy="2102653"/>
      </dsp:txXfrm>
    </dsp:sp>
    <dsp:sp modelId="{4B04ABB4-908B-EB4D-834B-061D2700EA4E}">
      <dsp:nvSpPr>
        <dsp:cNvPr id="0" name=""/>
        <dsp:cNvSpPr/>
      </dsp:nvSpPr>
      <dsp:spPr>
        <a:xfrm>
          <a:off x="15631036" y="5104108"/>
          <a:ext cx="2928104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Files</a:t>
          </a:r>
        </a:p>
      </dsp:txBody>
      <dsp:txXfrm>
        <a:off x="15696453" y="5169525"/>
        <a:ext cx="2797270" cy="21026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F6985-B017-924B-A17D-C33761078740}">
      <dsp:nvSpPr>
        <dsp:cNvPr id="0" name=""/>
        <dsp:cNvSpPr/>
      </dsp:nvSpPr>
      <dsp:spPr>
        <a:xfrm>
          <a:off x="2742" y="4590"/>
          <a:ext cx="18560328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Container</a:t>
          </a:r>
        </a:p>
      </dsp:txBody>
      <dsp:txXfrm>
        <a:off x="68159" y="70007"/>
        <a:ext cx="18429494" cy="2102653"/>
      </dsp:txXfrm>
    </dsp:sp>
    <dsp:sp modelId="{9E99961A-E30A-E148-8BE3-B1F59F0797AB}">
      <dsp:nvSpPr>
        <dsp:cNvPr id="0" name=""/>
        <dsp:cNvSpPr/>
      </dsp:nvSpPr>
      <dsp:spPr>
        <a:xfrm>
          <a:off x="2742" y="2554349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Communication</a:t>
          </a:r>
        </a:p>
      </dsp:txBody>
      <dsp:txXfrm>
        <a:off x="68159" y="2619766"/>
        <a:ext cx="2384797" cy="2102653"/>
      </dsp:txXfrm>
    </dsp:sp>
    <dsp:sp modelId="{40CF3043-A1C1-CA4C-9515-C1C16F716F4A}">
      <dsp:nvSpPr>
        <dsp:cNvPr id="0" name=""/>
        <dsp:cNvSpPr/>
      </dsp:nvSpPr>
      <dsp:spPr>
        <a:xfrm>
          <a:off x="2742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Ports (Isolated)</a:t>
          </a:r>
        </a:p>
      </dsp:txBody>
      <dsp:txXfrm>
        <a:off x="68159" y="5169525"/>
        <a:ext cx="2384797" cy="2102653"/>
      </dsp:txXfrm>
    </dsp:sp>
    <dsp:sp modelId="{481A3498-7E6C-7748-8C44-0F270A421486}">
      <dsp:nvSpPr>
        <dsp:cNvPr id="0" name=""/>
        <dsp:cNvSpPr/>
      </dsp:nvSpPr>
      <dsp:spPr>
        <a:xfrm>
          <a:off x="2729686" y="2554349"/>
          <a:ext cx="7758207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Configuration</a:t>
          </a:r>
        </a:p>
      </dsp:txBody>
      <dsp:txXfrm>
        <a:off x="2795103" y="2619766"/>
        <a:ext cx="7627373" cy="2102653"/>
      </dsp:txXfrm>
    </dsp:sp>
    <dsp:sp modelId="{0DFB81ED-D2E0-9F47-AA12-F3799DBE78F0}">
      <dsp:nvSpPr>
        <dsp:cNvPr id="0" name=""/>
        <dsp:cNvSpPr/>
      </dsp:nvSpPr>
      <dsp:spPr>
        <a:xfrm>
          <a:off x="2729686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Files (Isolated)</a:t>
          </a:r>
        </a:p>
      </dsp:txBody>
      <dsp:txXfrm>
        <a:off x="2795103" y="5169525"/>
        <a:ext cx="2384797" cy="2102653"/>
      </dsp:txXfrm>
    </dsp:sp>
    <dsp:sp modelId="{41143306-7BA9-8E44-8736-AF656D5FACD8}">
      <dsp:nvSpPr>
        <dsp:cNvPr id="0" name=""/>
        <dsp:cNvSpPr/>
      </dsp:nvSpPr>
      <dsp:spPr>
        <a:xfrm>
          <a:off x="5350974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Environment Variables</a:t>
          </a:r>
        </a:p>
      </dsp:txBody>
      <dsp:txXfrm>
        <a:off x="5416391" y="5169525"/>
        <a:ext cx="2384797" cy="2102653"/>
      </dsp:txXfrm>
    </dsp:sp>
    <dsp:sp modelId="{A4A6127C-02E5-DC4F-AF1F-92D8562CE987}">
      <dsp:nvSpPr>
        <dsp:cNvPr id="0" name=""/>
        <dsp:cNvSpPr/>
      </dsp:nvSpPr>
      <dsp:spPr>
        <a:xfrm>
          <a:off x="7972262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Command Line</a:t>
          </a:r>
          <a:endParaRPr lang="en-US" sz="2600" kern="1200" dirty="0"/>
        </a:p>
      </dsp:txBody>
      <dsp:txXfrm>
        <a:off x="8037679" y="5169525"/>
        <a:ext cx="2384797" cy="2102653"/>
      </dsp:txXfrm>
    </dsp:sp>
    <dsp:sp modelId="{1270E6AF-F9D9-4A41-BF09-6F17957A54B9}">
      <dsp:nvSpPr>
        <dsp:cNvPr id="0" name=""/>
        <dsp:cNvSpPr/>
      </dsp:nvSpPr>
      <dsp:spPr>
        <a:xfrm>
          <a:off x="10699206" y="2554349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Diagnostics</a:t>
          </a:r>
        </a:p>
      </dsp:txBody>
      <dsp:txXfrm>
        <a:off x="10764623" y="2619766"/>
        <a:ext cx="2384797" cy="2102653"/>
      </dsp:txXfrm>
    </dsp:sp>
    <dsp:sp modelId="{376D3BF0-6445-4645-A619-F10BBE38143A}">
      <dsp:nvSpPr>
        <dsp:cNvPr id="0" name=""/>
        <dsp:cNvSpPr/>
      </dsp:nvSpPr>
      <dsp:spPr>
        <a:xfrm>
          <a:off x="10699206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Console I/O</a:t>
          </a:r>
        </a:p>
      </dsp:txBody>
      <dsp:txXfrm>
        <a:off x="10764623" y="5169525"/>
        <a:ext cx="2384797" cy="2102653"/>
      </dsp:txXfrm>
    </dsp:sp>
    <dsp:sp modelId="{EB8F8549-256C-9644-9799-10E24ED7E486}">
      <dsp:nvSpPr>
        <dsp:cNvPr id="0" name=""/>
        <dsp:cNvSpPr/>
      </dsp:nvSpPr>
      <dsp:spPr>
        <a:xfrm>
          <a:off x="13426151" y="2554349"/>
          <a:ext cx="5136919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Deployment</a:t>
          </a:r>
        </a:p>
      </dsp:txBody>
      <dsp:txXfrm>
        <a:off x="13491568" y="2619766"/>
        <a:ext cx="5006085" cy="2102653"/>
      </dsp:txXfrm>
    </dsp:sp>
    <dsp:sp modelId="{F8DBB729-90F7-0D41-93BD-487A0B002E76}">
      <dsp:nvSpPr>
        <dsp:cNvPr id="0" name=""/>
        <dsp:cNvSpPr/>
      </dsp:nvSpPr>
      <dsp:spPr>
        <a:xfrm>
          <a:off x="13426151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Base Image (Dependencies)</a:t>
          </a:r>
        </a:p>
      </dsp:txBody>
      <dsp:txXfrm>
        <a:off x="13491568" y="5169525"/>
        <a:ext cx="2384797" cy="2102653"/>
      </dsp:txXfrm>
    </dsp:sp>
    <dsp:sp modelId="{4B04ABB4-908B-EB4D-834B-061D2700EA4E}">
      <dsp:nvSpPr>
        <dsp:cNvPr id="0" name=""/>
        <dsp:cNvSpPr/>
      </dsp:nvSpPr>
      <dsp:spPr>
        <a:xfrm>
          <a:off x="16047439" y="5104108"/>
          <a:ext cx="2515631" cy="2233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Files (Isolated)</a:t>
          </a:r>
        </a:p>
      </dsp:txBody>
      <dsp:txXfrm>
        <a:off x="16112856" y="5169525"/>
        <a:ext cx="2384797" cy="2102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3/10/20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3/10/20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39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96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32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14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967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227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82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14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80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07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766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953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69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62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97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79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3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tiff"/><Relationship Id="rId7" Type="http://schemas.openxmlformats.org/officeDocument/2006/relationships/image" Target="../media/image19.png"/><Relationship Id="rId12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9.emf"/><Relationship Id="rId5" Type="http://schemas.openxmlformats.org/officeDocument/2006/relationships/image" Target="../media/image7.emf"/><Relationship Id="rId10" Type="http://schemas.openxmlformats.org/officeDocument/2006/relationships/image" Target="../media/image17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7148312" cy="5948935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B3CF5-ADDB-1747-879B-AC5F52D04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7740" y="720900"/>
            <a:ext cx="3652322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630C6-CBB4-E646-9A9D-D7F5EC0602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3613" y="10033000"/>
            <a:ext cx="14528800" cy="368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AC687-766E-794F-B13E-6A04BCF86B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09998-D1BD-3C46-A25A-33D1A3532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2CF76-506D-4F47-BD6E-103577277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283542"/>
            <a:ext cx="24382413" cy="9305787"/>
          </a:xfrm>
          <a:prstGeom prst="rect">
            <a:avLst/>
          </a:prstGeom>
          <a:solidFill>
            <a:srgbClr val="2101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3712757"/>
            <a:ext cx="18565384" cy="8647971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2123126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47D03-A8C8-BC40-AA83-9AC128E21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48819-7375-2345-8814-1C026D4D8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627DA-2FE4-2B4A-AE8B-1377905CF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5C6C1-428A-CF49-A891-817F7E3F9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0DF1C-D65C-3244-92ED-EC730E97B9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F295B-753B-8742-BB51-DF729DDE1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6CA7-8D87-F748-90EE-45039850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1D33-22BA-6A4F-9C46-9E612E7875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rgbClr val="210140"/>
                </a:solidFill>
              </a:defRPr>
            </a:lvl1pPr>
            <a:lvl2pPr marL="914354" indent="0" algn="ctr">
              <a:buNone/>
              <a:defRPr sz="4800">
                <a:solidFill>
                  <a:srgbClr val="210140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4E075-5CBF-1049-9AD3-867D0B49B9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78C8A0-C6DC-DA4A-8865-86236587C1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3414350"/>
            <a:ext cx="9643076" cy="293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19697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170231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4214538"/>
            <a:ext cx="6480000" cy="11016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1" name="Picture 2" descr="https://www.dotnet2019.com/assets/sponsors/logo-ceu.png">
            <a:extLst>
              <a:ext uri="{FF2B5EF4-FFF2-40B4-BE49-F238E27FC236}">
                <a16:creationId xmlns:a16="http://schemas.microsoft.com/office/drawing/2014/main" id="{516A40DD-59DE-4A9A-8C23-968F362B48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0" y="9264388"/>
            <a:ext cx="267743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DD707FD-F7B2-4378-817F-08A860A82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2275" y="7947221"/>
            <a:ext cx="2677433" cy="5249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C0428F4-E68F-4F60-AEF2-EAF6FC6A505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10610050"/>
              </p:ext>
            </p:extLst>
          </p:nvPr>
        </p:nvGraphicFramePr>
        <p:xfrm>
          <a:off x="18914642" y="7894320"/>
          <a:ext cx="2445250" cy="67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9" imgW="2729880" imgH="749160" progId="">
                  <p:embed/>
                </p:oleObj>
              </mc:Choice>
              <mc:Fallback>
                <p:oleObj r:id="rId9" imgW="2729880" imgH="749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6FE1280-CA08-4BF2-8C8F-B8D8A41576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4642" y="7894320"/>
                        <a:ext cx="2445250" cy="67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6A7BCDFE-1D82-2C41-917D-36E117B6C8C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40F66-2789-A741-B626-49AA3F52B95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56590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111186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2825" y="724362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327238"/>
            <a:ext cx="8470589" cy="1440000"/>
          </a:xfrm>
          <a:prstGeom prst="rect">
            <a:avLst/>
          </a:prstGeom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1734872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026" name="Picture 2" descr="https://www.dotnet2019.com/assets/sponsors/logo-ceu.png">
            <a:extLst>
              <a:ext uri="{FF2B5EF4-FFF2-40B4-BE49-F238E27FC236}">
                <a16:creationId xmlns:a16="http://schemas.microsoft.com/office/drawing/2014/main" id="{B83203AF-8512-43E0-8E49-DDAE7BE95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0248909"/>
            <a:ext cx="33813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0209E-7776-4D46-ABA2-6BDE3A7DE2CD}"/>
              </a:ext>
            </a:extLst>
          </p:cNvPr>
          <p:cNvSpPr txBox="1"/>
          <p:nvPr userDrawn="1"/>
        </p:nvSpPr>
        <p:spPr>
          <a:xfrm>
            <a:off x="9335354" y="926804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F791A-CF16-784B-8C34-45D087B9E3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4641-EDF9-704B-A062-CCD52BA146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EDC8D-6377-AB4E-B889-C57AD7ED6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5730E-A27E-BA45-B1E1-AA3C52556B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556" y="11503509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9855" y="2946822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1556" y="12147492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1599" y="9194390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3323" y="10351619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97681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4385980" y="2952265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7681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07724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19448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B3362-ABD4-E640-93F5-EDA21E5A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E0DB3-5880-FC4F-AD65-2E0944370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84A7-B9E4-A949-8414-E8FFF1FD3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85512" y="3397644"/>
            <a:ext cx="8851900" cy="732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046B-473A-F24A-8E18-73EB1FC85B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E7163-9738-2841-9661-C58F8A2569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713D-D9E6-9046-9BB8-00D48E0D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18354" y="3195574"/>
            <a:ext cx="7294797" cy="715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68DC9-C813-5041-A24E-2E62382A95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B33111-0D08-5142-92F4-48FF79BA07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609C3-9FA1-F548-B3C7-833847D9E3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95623A-2836-244B-AA18-12C4B94236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1E2ED-798C-534F-B578-10484DC3A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00757-57BD-B144-9B66-D7F72BF0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A797E-05EB-F345-8B81-06ED2FB6F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17AB1-9B5D-2849-884A-74EFE7F57B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3/10/20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tye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ncf.io/wp-content/uploads/2020/08/CNCF_Survey_Report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m.de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nsights.stackoverflow.com/survey/2020#technology-learning-new-tech-frequenc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Discovering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superpowers</a:t>
            </a:r>
            <a:r>
              <a:rPr lang="es-ES" dirty="0"/>
              <a:t>!</a:t>
            </a:r>
            <a:br>
              <a:rPr lang="es-ES" dirty="0"/>
            </a:br>
            <a:br>
              <a:rPr lang="es-ES" dirty="0"/>
            </a:br>
            <a:r>
              <a:rPr lang="es-ES" sz="7200" dirty="0" err="1"/>
              <a:t>Understanding</a:t>
            </a:r>
            <a:r>
              <a:rPr lang="es-ES" sz="7200" dirty="0"/>
              <a:t> Cloud </a:t>
            </a:r>
            <a:r>
              <a:rPr lang="es-ES" sz="7200" dirty="0" err="1"/>
              <a:t>Application</a:t>
            </a:r>
            <a:r>
              <a:rPr lang="es-ES" sz="7200" dirty="0"/>
              <a:t> </a:t>
            </a:r>
            <a:r>
              <a:rPr lang="es-ES" sz="7200" dirty="0" err="1"/>
              <a:t>Models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289A-47FE-5943-9A73-5D7EE547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talk to developers…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8CE3D-32AC-EA4C-9E38-3089CD38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Learning cloud technologies like Kubernetes or Docker is frustrating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Development and production are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My theories: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800" dirty="0"/>
              <a:t>We deploy as the</a:t>
            </a:r>
            <a:r>
              <a:rPr lang="en-US" sz="4800" i="1" dirty="0"/>
              <a:t> last</a:t>
            </a:r>
            <a:r>
              <a:rPr lang="en-US" sz="4800" dirty="0"/>
              <a:t> step … it </a:t>
            </a:r>
            <a:r>
              <a:rPr lang="en-US" sz="4800" i="1" dirty="0"/>
              <a:t>works on my machine </a:t>
            </a:r>
            <a:r>
              <a:rPr lang="en-US" sz="4800" dirty="0"/>
              <a:t>and then …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800" dirty="0"/>
              <a:t>We become </a:t>
            </a:r>
            <a:r>
              <a:rPr lang="en-US" sz="4800" i="1" dirty="0"/>
              <a:t>users</a:t>
            </a:r>
            <a:r>
              <a:rPr lang="en-US" sz="4800" dirty="0"/>
              <a:t> ... we learn someone else’s software but ... 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800" b="1" dirty="0"/>
              <a:t>The concepts we understand don’t </a:t>
            </a:r>
            <a:r>
              <a:rPr lang="en-US" sz="4800" b="1"/>
              <a:t>match the </a:t>
            </a:r>
            <a:r>
              <a:rPr lang="en-US" sz="4800" b="1" dirty="0"/>
              <a:t>features offered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3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6962-BCA9-0948-A480-1384F5F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mismatch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0A94D6-AADF-8F4A-A494-7A7EB7803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961194"/>
              </p:ext>
            </p:extLst>
          </p:nvPr>
        </p:nvGraphicFramePr>
        <p:xfrm>
          <a:off x="4140200" y="5975350"/>
          <a:ext cx="18565813" cy="665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37E32-F45D-9547-9D9B-6D29B190F2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Alternate title: Different 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73389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134632-B8A0-FE4E-BCBD-C00E90B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Yak Shaving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D04D-7CA0-2D4C-AD9E-0418A2E9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 connect to a database we must: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Choose an environment variable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Figure out the right connection 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Figure out how to set an environment variable in the deployment platform (without checking in a secret)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Test it in production (and repeat if you got it wrong)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Now figure out the next problem and repeat</a:t>
            </a:r>
          </a:p>
          <a:p>
            <a:endParaRPr lang="en-US" dirty="0"/>
          </a:p>
        </p:txBody>
      </p:sp>
      <p:pic>
        <p:nvPicPr>
          <p:cNvPr id="2050" name="Picture 2" descr="How to Shave a Yak. We've all been there. You've got a… | by Grady | Vena  Engineering | Medium">
            <a:extLst>
              <a:ext uri="{FF2B5EF4-FFF2-40B4-BE49-F238E27FC236}">
                <a16:creationId xmlns:a16="http://schemas.microsoft.com/office/drawing/2014/main" id="{6B0672C0-EFB4-554E-8B8B-61F126E1791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r="54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4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D0EC8-27EE-7A41-94F3-80627EC3D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Applying systematic thinking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713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5A3D9-A44D-BA43-A067-75005A73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Planning: For each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F964A-DF3F-A344-9A68-B6DD7245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What does this service need?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What needs to be deployed? 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Communication with other services? Data stores? Credentials?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What settings does it expose?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What kinds of diagnostics systems do I need? (Logging at a minimum)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Understand the capabilities of the platform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What options does it provide?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What are the tradeoffs of those options?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Map the needs to the capabilities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Write the manifests and deploy!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554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371554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0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C39C-029D-DE4A-A49B-A785872F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Planning: Our First App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7128FF0-5B24-BF41-8AE3-36748D1D6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38" y="5650704"/>
            <a:ext cx="17347662" cy="6505373"/>
          </a:xfrm>
        </p:spPr>
      </p:pic>
    </p:spTree>
    <p:extLst>
      <p:ext uri="{BB962C8B-B14F-4D97-AF65-F5344CB8AC3E}">
        <p14:creationId xmlns:p14="http://schemas.microsoft.com/office/powerpoint/2010/main" val="382111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B9AB-A71A-904C-B589-C00D8A2D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App: What does this service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F3DA-EF2F-754F-ADC2-574FD3784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What needs to be deployed?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Both are ASP.NET Core 3.1 applications – so we need that!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Communication?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Backend: Needs to listen for HTTP so frontend can talk to it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Frontend: Needs to listen for HTTP so users can browse to it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Frontend: Needs to know the address of Backend so it can talk to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What settings does it expose?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Backend: None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Frontend: None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What diagnostics?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70746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46DC-70A2-D64E-A832-4F3192365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115927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E3957B-C759-F542-AA91-D78B6B1A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89A619D-5DDB-7C4C-BF65-C6DC024D9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42483"/>
              </p:ext>
            </p:extLst>
          </p:nvPr>
        </p:nvGraphicFramePr>
        <p:xfrm>
          <a:off x="4140200" y="5011738"/>
          <a:ext cx="18565813" cy="734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255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FD0-1C9E-134B-8D93-441D7E47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Productive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7218-A752-854C-BE22-B2E85DA2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Manual management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Ports/URLs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File Locations</a:t>
            </a:r>
          </a:p>
          <a:p>
            <a:endParaRPr lang="en-US" sz="3600" dirty="0"/>
          </a:p>
          <a:p>
            <a:r>
              <a:rPr lang="en-US" sz="3600" dirty="0"/>
              <a:t>One process is really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3-4 related processes gets out of control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You can script it, but it is hard to maintain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/>
              <a:t>We developed </a:t>
            </a:r>
            <a:r>
              <a:rPr lang="en-US" sz="3600" dirty="0" err="1"/>
              <a:t>Tye</a:t>
            </a:r>
            <a:r>
              <a:rPr lang="en-US" sz="3600" dirty="0"/>
              <a:t> to make this easy: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aka.ms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tye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647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8898-ACAD-2E46-86D1-8C26052D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Special: Hosted Environments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BB6F2-0A34-0F45-B844-FCD6CF28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Ex: IIS, Azure Functions</a:t>
            </a:r>
          </a:p>
          <a:p>
            <a:endParaRPr lang="en-US" dirty="0"/>
          </a:p>
          <a:p>
            <a:r>
              <a:rPr lang="en-US" dirty="0"/>
              <a:t>Host runs code in your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Usually this comes with an SDK</a:t>
            </a:r>
          </a:p>
          <a:p>
            <a:endParaRPr lang="en-US" dirty="0"/>
          </a:p>
          <a:p>
            <a:r>
              <a:rPr lang="en-US" dirty="0"/>
              <a:t>Networking is controlled by the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don’t choose a port to listen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host provides a deployment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is usually a zip file plus a manifest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65793-4F36-4B44-A07D-4881099D5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don’t get to run a process (</a:t>
            </a:r>
            <a:r>
              <a:rPr lang="en-US" dirty="0" err="1"/>
              <a:t>kinda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996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830D82-DA42-C14B-BF96-5E2D356D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models</a:t>
            </a:r>
          </a:p>
        </p:txBody>
      </p:sp>
      <p:pic>
        <p:nvPicPr>
          <p:cNvPr id="2050" name="Picture 2" descr="How to Use Nginx as a Reverse Proxy - Make Tech Easier">
            <a:extLst>
              <a:ext uri="{FF2B5EF4-FFF2-40B4-BE49-F238E27FC236}">
                <a16:creationId xmlns:a16="http://schemas.microsoft.com/office/drawing/2014/main" id="{ADEBAA27-9A95-7F40-86DC-FEA8CC17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96" y="6108957"/>
            <a:ext cx="10505610" cy="525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P.NET Core In Process Hosting on IIS with ASP.NET Core - Rick Strahl's  Web Log">
            <a:extLst>
              <a:ext uri="{FF2B5EF4-FFF2-40B4-BE49-F238E27FC236}">
                <a16:creationId xmlns:a16="http://schemas.microsoft.com/office/drawing/2014/main" id="{00AE8DBE-062A-BE46-A29B-44E0A80C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49" y="2162435"/>
            <a:ext cx="9880758" cy="919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4FB3E-3BE2-4A40-9B90-453C58A360CA}"/>
              </a:ext>
            </a:extLst>
          </p:cNvPr>
          <p:cNvSpPr txBox="1"/>
          <p:nvPr/>
        </p:nvSpPr>
        <p:spPr>
          <a:xfrm>
            <a:off x="1685596" y="12010828"/>
            <a:ext cx="10505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Reverse Proxy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EA4A6-B6EA-C448-84E8-CD944D6CAA74}"/>
              </a:ext>
            </a:extLst>
          </p:cNvPr>
          <p:cNvSpPr txBox="1"/>
          <p:nvPr/>
        </p:nvSpPr>
        <p:spPr>
          <a:xfrm>
            <a:off x="13716149" y="12010828"/>
            <a:ext cx="1018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In-Process Hosting</a:t>
            </a:r>
          </a:p>
        </p:txBody>
      </p:sp>
    </p:spTree>
    <p:extLst>
      <p:ext uri="{BB962C8B-B14F-4D97-AF65-F5344CB8AC3E}">
        <p14:creationId xmlns:p14="http://schemas.microsoft.com/office/powerpoint/2010/main" val="39846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BCD-F138-2440-9937-240BC759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DBF3-1927-2048-A3E3-233F0870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231611"/>
            <a:ext cx="9216033" cy="7341658"/>
          </a:xfrm>
        </p:spPr>
        <p:txBody>
          <a:bodyPr>
            <a:normAutofit/>
          </a:bodyPr>
          <a:lstStyle/>
          <a:p>
            <a:r>
              <a:rPr lang="en-US" sz="4400" dirty="0"/>
              <a:t>Communication happens over sockets</a:t>
            </a:r>
          </a:p>
          <a:p>
            <a:r>
              <a:rPr lang="en-US" sz="4400" dirty="0"/>
              <a:t>Your application could be *anything*</a:t>
            </a:r>
          </a:p>
          <a:p>
            <a:r>
              <a:rPr lang="en-US" sz="4400" dirty="0"/>
              <a:t>You choose an address and configure the server to point at it</a:t>
            </a:r>
          </a:p>
          <a:p>
            <a:r>
              <a:rPr lang="en-US" sz="4400" dirty="0"/>
              <a:t>No SDK for interacting with proxy in code (you figure out diagnostics, lifecycle)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833E9-21B9-D149-B32B-075575891218}"/>
              </a:ext>
            </a:extLst>
          </p:cNvPr>
          <p:cNvSpPr txBox="1"/>
          <p:nvPr/>
        </p:nvSpPr>
        <p:spPr>
          <a:xfrm>
            <a:off x="4140738" y="4398062"/>
            <a:ext cx="3660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Reverse Proxy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205DBC-B18F-3048-88CC-301BDF9E9846}"/>
              </a:ext>
            </a:extLst>
          </p:cNvPr>
          <p:cNvSpPr txBox="1">
            <a:spLocks/>
          </p:cNvSpPr>
          <p:nvPr/>
        </p:nvSpPr>
        <p:spPr>
          <a:xfrm>
            <a:off x="13356771" y="5231611"/>
            <a:ext cx="9216033" cy="734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Communication happens through API</a:t>
            </a:r>
          </a:p>
          <a:p>
            <a:r>
              <a:rPr lang="en-US" sz="4400" dirty="0"/>
              <a:t>Your application must be a supported platform of the server</a:t>
            </a:r>
          </a:p>
          <a:p>
            <a:r>
              <a:rPr lang="en-US" sz="4400" dirty="0"/>
              <a:t>Server manages address, configuration</a:t>
            </a:r>
          </a:p>
          <a:p>
            <a:r>
              <a:rPr lang="en-US" sz="4400" dirty="0"/>
              <a:t>Comes with SDK for diagnostics, lifecycle, rich API</a:t>
            </a: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Ex: IIS, Azure </a:t>
            </a:r>
            <a:r>
              <a:rPr lang="en-US" sz="4400" dirty="0" err="1"/>
              <a:t>WebSites</a:t>
            </a:r>
            <a:r>
              <a:rPr lang="en-US" sz="4400" dirty="0"/>
              <a:t>, Tomcat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66A0E-8824-C346-B033-B6F964875D1C}"/>
              </a:ext>
            </a:extLst>
          </p:cNvPr>
          <p:cNvSpPr txBox="1"/>
          <p:nvPr/>
        </p:nvSpPr>
        <p:spPr>
          <a:xfrm>
            <a:off x="13356771" y="4398062"/>
            <a:ext cx="4790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In-Process Hosting</a:t>
            </a:r>
          </a:p>
        </p:txBody>
      </p:sp>
    </p:spTree>
    <p:extLst>
      <p:ext uri="{BB962C8B-B14F-4D97-AF65-F5344CB8AC3E}">
        <p14:creationId xmlns:p14="http://schemas.microsoft.com/office/powerpoint/2010/main" val="11622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B281-D77B-034A-9984-A4FC23B4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EF99-0363-2E41-B4C4-EAA6A4FB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ASP.NET (.NET Framework) uses the In-Process model and is coupled to IIS &amp; Windows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System.Web.dll</a:t>
            </a:r>
            <a:r>
              <a:rPr lang="en-US" dirty="0"/>
              <a:t> is a tightly coupled to IIS’s architecture and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projects of that generation supported non-IIS (Katana)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ASP.NET Core used the Reverse Proxy architecture on release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Kestrel server was first based on </a:t>
            </a:r>
            <a:r>
              <a:rPr lang="en-US" dirty="0" err="1"/>
              <a:t>LibUV</a:t>
            </a:r>
            <a:r>
              <a:rPr lang="en-US" dirty="0"/>
              <a:t> (used in node) as a cross-platform standalone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made heavy investments in </a:t>
            </a:r>
            <a:r>
              <a:rPr lang="en-US" dirty="0" err="1"/>
              <a:t>System.Net.Socket</a:t>
            </a:r>
            <a:r>
              <a:rPr lang="en-US" dirty="0"/>
              <a:t> and far surpassed </a:t>
            </a:r>
            <a:r>
              <a:rPr lang="en-US" dirty="0" err="1"/>
              <a:t>LibUV</a:t>
            </a:r>
            <a:r>
              <a:rPr lang="en-US" dirty="0"/>
              <a:t> over the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IIS has a module for Reverse Proxy integration (used in Azure </a:t>
            </a:r>
            <a:r>
              <a:rPr lang="en-US" dirty="0" err="1"/>
              <a:t>WebSites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was slow and diagnostics were bad compared to ASP.NET Core without IIS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implemented In-Process support in 2.2 without coupling ASP.NET Core to Windows</a:t>
            </a:r>
          </a:p>
        </p:txBody>
      </p:sp>
    </p:spTree>
    <p:extLst>
      <p:ext uri="{BB962C8B-B14F-4D97-AF65-F5344CB8AC3E}">
        <p14:creationId xmlns:p14="http://schemas.microsoft.com/office/powerpoint/2010/main" val="146474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6568F-06E8-014E-91AE-24945B4F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can either prescribe a configuration or require a human to set the configuration.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C7459-DCBE-9541-957F-389DD9D48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Ryan Nowak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F156F-A498-F545-B277-E64DF5EDB1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5862" y="2278685"/>
            <a:ext cx="18565813" cy="2651125"/>
          </a:xfrm>
        </p:spPr>
        <p:txBody>
          <a:bodyPr/>
          <a:lstStyle/>
          <a:p>
            <a:r>
              <a:rPr lang="en-US" dirty="0"/>
              <a:t>An Observation</a:t>
            </a:r>
          </a:p>
        </p:txBody>
      </p:sp>
    </p:spTree>
    <p:extLst>
      <p:ext uri="{BB962C8B-B14F-4D97-AF65-F5344CB8AC3E}">
        <p14:creationId xmlns:p14="http://schemas.microsoft.com/office/powerpoint/2010/main" val="140613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86B9D-4B93-DC4B-BA28-E91D47FC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for a long time </a:t>
            </a:r>
            <a:r>
              <a:rPr lang="en-US"/>
              <a:t>nothing happened…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7C3C3-01E4-C84A-96AF-F31C3DEC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543A3-7692-C147-A74E-B35DCA28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560" y="4065211"/>
            <a:ext cx="14049291" cy="9087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95EE0-7AB6-E34F-AED0-E7FB8E71E59C}"/>
              </a:ext>
            </a:extLst>
          </p:cNvPr>
          <p:cNvSpPr txBox="1"/>
          <p:nvPr/>
        </p:nvSpPr>
        <p:spPr>
          <a:xfrm>
            <a:off x="464709" y="12506164"/>
            <a:ext cx="8377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CNCF survey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144DD-3C37-6F49-8A1A-A4FDCECB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Containers</a:t>
            </a:r>
          </a:p>
        </p:txBody>
      </p:sp>
    </p:spTree>
    <p:extLst>
      <p:ext uri="{BB962C8B-B14F-4D97-AF65-F5344CB8AC3E}">
        <p14:creationId xmlns:p14="http://schemas.microsoft.com/office/powerpoint/2010/main" val="4058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56E2B7-05B6-5847-999D-165F3E4D2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Introducing Containers</a:t>
            </a:r>
          </a:p>
        </p:txBody>
      </p:sp>
    </p:spTree>
    <p:extLst>
      <p:ext uri="{BB962C8B-B14F-4D97-AF65-F5344CB8AC3E}">
        <p14:creationId xmlns:p14="http://schemas.microsoft.com/office/powerpoint/2010/main" val="2033356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FE7FF-FB6E-414B-AC77-CC41BDB2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B5CECB62-06ED-E44F-A6D4-173F60732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331811"/>
              </p:ext>
            </p:extLst>
          </p:nvPr>
        </p:nvGraphicFramePr>
        <p:xfrm>
          <a:off x="4140200" y="5011738"/>
          <a:ext cx="18565813" cy="734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3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FDFB-E3B2-9D49-B70A-37F0EE2D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Productive with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2495-0364-A742-AC8A-632F55E01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Ports and files are now isolated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Now we have consistency instead of random numbers to remember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Can bake configuration into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Files and startup command are part of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Environment variables still useful for overrides</a:t>
            </a:r>
          </a:p>
          <a:p>
            <a:endParaRPr lang="en-US" dirty="0"/>
          </a:p>
          <a:p>
            <a:r>
              <a:rPr lang="en-US" dirty="0"/>
              <a:t>Deployment is more powerful and foolproof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Versioning/naming of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Ability to use registries for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ship arbitrary dependencies and OS configuration in image</a:t>
            </a:r>
          </a:p>
        </p:txBody>
      </p:sp>
    </p:spTree>
    <p:extLst>
      <p:ext uri="{BB962C8B-B14F-4D97-AF65-F5344CB8AC3E}">
        <p14:creationId xmlns:p14="http://schemas.microsoft.com/office/powerpoint/2010/main" val="128349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C773A-5BB4-48A2-BDC7-1C17D388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aVerySpicyBoi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AA2-DEAC-44DA-9BC9-0F280193D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rynowak</a:t>
            </a:r>
            <a:r>
              <a:rPr lang="es-ES" dirty="0"/>
              <a:t> (</a:t>
            </a:r>
            <a:r>
              <a:rPr lang="es-ES" dirty="0" err="1"/>
              <a:t>github</a:t>
            </a:r>
            <a:r>
              <a:rPr lang="es-E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B220-4B0D-4B69-AE78-837FE529DD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Formerly</a:t>
            </a:r>
            <a:r>
              <a:rPr lang="es-ES" dirty="0"/>
              <a:t>: ASP.NET Core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MVC/</a:t>
            </a:r>
            <a:r>
              <a:rPr lang="es-ES" dirty="0" err="1"/>
              <a:t>Razor</a:t>
            </a:r>
            <a:r>
              <a:rPr lang="es-ES" dirty="0"/>
              <a:t>/</a:t>
            </a:r>
            <a:r>
              <a:rPr lang="es-ES" dirty="0" err="1"/>
              <a:t>Blazor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Focus</a:t>
            </a:r>
            <a:r>
              <a:rPr lang="es-ES" dirty="0"/>
              <a:t>: Open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- </a:t>
            </a:r>
            <a:r>
              <a:rPr lang="es-ES" dirty="0">
                <a:hlinkClick r:id="rId3"/>
              </a:rPr>
              <a:t>https://oam.dev/</a:t>
            </a:r>
            <a:endParaRPr lang="es-ES" dirty="0"/>
          </a:p>
          <a:p>
            <a:endParaRPr lang="es-ES" dirty="0"/>
          </a:p>
          <a:p>
            <a:r>
              <a:rPr lang="es-ES" dirty="0"/>
              <a:t>I </a:t>
            </a:r>
            <a:r>
              <a:rPr lang="es-ES" dirty="0" err="1"/>
              <a:t>like</a:t>
            </a:r>
            <a:r>
              <a:rPr lang="es-ES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Designing</a:t>
            </a:r>
            <a:r>
              <a:rPr lang="es-ES" dirty="0"/>
              <a:t> </a:t>
            </a:r>
            <a:r>
              <a:rPr lang="es-ES" dirty="0" err="1"/>
              <a:t>useful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developers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Lots</a:t>
            </a:r>
            <a:r>
              <a:rPr lang="es-ES" dirty="0"/>
              <a:t> of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 and </a:t>
            </a:r>
            <a:r>
              <a:rPr lang="es-ES" dirty="0" err="1"/>
              <a:t>technologies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E41F4-D571-46F0-B565-9F3D8E6325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err="1"/>
              <a:t>Ryan</a:t>
            </a:r>
            <a:r>
              <a:rPr lang="es-ES"/>
              <a:t> </a:t>
            </a:r>
            <a:r>
              <a:rPr lang="es-ES" err="1"/>
              <a:t>Nowak</a:t>
            </a:r>
            <a:endParaRPr lang="es-E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FF54-6E58-427F-9B1F-A901F2A7F5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Incubations</a:t>
            </a:r>
            <a:r>
              <a:rPr lang="es-ES" dirty="0"/>
              <a:t> (</a:t>
            </a:r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CTO’s</a:t>
            </a:r>
            <a:r>
              <a:rPr lang="es-ES" dirty="0"/>
              <a:t> Office)</a:t>
            </a:r>
          </a:p>
        </p:txBody>
      </p:sp>
      <p:pic>
        <p:nvPicPr>
          <p:cNvPr id="8" name="Picture Placeholder 14">
            <a:extLst>
              <a:ext uri="{FF2B5EF4-FFF2-40B4-BE49-F238E27FC236}">
                <a16:creationId xmlns:a16="http://schemas.microsoft.com/office/drawing/2014/main" id="{D187A09F-D53E-418F-853C-0131A19570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8" b="10068"/>
          <a:stretch/>
        </p:blipFill>
        <p:spPr>
          <a:xfrm>
            <a:off x="1693863" y="3143250"/>
            <a:ext cx="5889625" cy="5886450"/>
          </a:xfrm>
        </p:spPr>
      </p:pic>
    </p:spTree>
    <p:extLst>
      <p:ext uri="{BB962C8B-B14F-4D97-AF65-F5344CB8AC3E}">
        <p14:creationId xmlns:p14="http://schemas.microsoft.com/office/powerpoint/2010/main" val="389797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ACDA-D7FD-0F46-BA71-1DCED03F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sounds great right?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3AD5-2C93-D746-A56C-AD20250B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Easy to copy-paste and therefore a lot of copies to maintain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Usually 1-2 people on the team really know how it 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Optimizing your Docker build for size increases the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2-phase build makes it hard to use P2P references or shared build assets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I don’t know anyone who thinks this is easy and fun…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3290D-0EEF-3B4B-9877-27006AF9D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Except </a:t>
            </a:r>
            <a:r>
              <a:rPr lang="en-US" dirty="0" err="1"/>
              <a:t>Dockerfiles</a:t>
            </a:r>
            <a:r>
              <a:rPr lang="en-US" dirty="0"/>
              <a:t> are really painful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8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D1104A-5F08-D640-9A4D-A4D2B3D1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controversial advice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1F81-F562-CF4D-BCD9-270C373F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Think hard about what you want to optimize 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Don’t copy techniques from native-code platforms for “best practices” reasons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Optimize for maintainability until you need to optimize for something else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You could consider generating </a:t>
            </a:r>
            <a:r>
              <a:rPr lang="en-US" sz="3600" dirty="0" err="1"/>
              <a:t>Dockerfiles</a:t>
            </a:r>
            <a:r>
              <a:rPr lang="en-US" sz="3600" dirty="0"/>
              <a:t> from a template</a:t>
            </a:r>
          </a:p>
          <a:p>
            <a:endParaRPr lang="en-US" sz="3600" dirty="0"/>
          </a:p>
          <a:p>
            <a:r>
              <a:rPr lang="en-US" sz="3600" dirty="0"/>
              <a:t>Recipes that work: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(service-per-repo) Copy whole repo into Container and build (2-phase) inside – very 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(few dependencies) Publish files with a script and build with CLI (1-phase) – no </a:t>
            </a:r>
            <a:r>
              <a:rPr lang="en-US" sz="3600" dirty="0" err="1"/>
              <a:t>Dockerfiles</a:t>
            </a:r>
            <a:r>
              <a:rPr lang="en-US" sz="36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(smallest total size) Use the linker with a standalone publish – final layer will be big but total size small</a:t>
            </a:r>
          </a:p>
        </p:txBody>
      </p:sp>
    </p:spTree>
    <p:extLst>
      <p:ext uri="{BB962C8B-B14F-4D97-AF65-F5344CB8AC3E}">
        <p14:creationId xmlns:p14="http://schemas.microsoft.com/office/powerpoint/2010/main" val="3907816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EE9760-5D6E-5B4E-8533-4C58B3FD8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than one at a time</a:t>
            </a:r>
          </a:p>
        </p:txBody>
      </p:sp>
    </p:spTree>
    <p:extLst>
      <p:ext uri="{BB962C8B-B14F-4D97-AF65-F5344CB8AC3E}">
        <p14:creationId xmlns:p14="http://schemas.microsoft.com/office/powerpoint/2010/main" val="424555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99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6609D3-87DA-6749-8BEF-87F59B65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1DC83-F4A4-1440-8560-B31605918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What is an Application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think systematically about cloud runtimes?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Superpowers!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learn new cloud technologies faster?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be more productive?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write application code that’s more flexible?</a:t>
            </a:r>
          </a:p>
        </p:txBody>
      </p:sp>
    </p:spTree>
    <p:extLst>
      <p:ext uri="{BB962C8B-B14F-4D97-AF65-F5344CB8AC3E}">
        <p14:creationId xmlns:p14="http://schemas.microsoft.com/office/powerpoint/2010/main" val="7983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660359-269A-1A4B-827E-C1126944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often do you learn a new technology?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F2416-F4B6-BF4A-89D8-B24CEE2D5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3651" y="4621427"/>
            <a:ext cx="18415110" cy="6294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C5B3F-057A-D246-9E9E-46E7339A78A3}"/>
              </a:ext>
            </a:extLst>
          </p:cNvPr>
          <p:cNvSpPr txBox="1"/>
          <p:nvPr/>
        </p:nvSpPr>
        <p:spPr>
          <a:xfrm>
            <a:off x="1285103" y="11813059"/>
            <a:ext cx="1660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4"/>
              </a:rPr>
              <a:t>Stack Overflow 2020 developer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8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F5E7D7-FA21-F14A-A464-54752401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  <a:r>
              <a:rPr lang="en-US" baseline="0" dirty="0"/>
              <a:t> in 2020</a:t>
            </a:r>
            <a:endParaRPr lang="en-US" dirty="0"/>
          </a:p>
        </p:txBody>
      </p:sp>
      <p:pic>
        <p:nvPicPr>
          <p:cNvPr id="15" name="Content Placeholder 14" descr="A spicy meme about moving to a new team at work during 2020.">
            <a:extLst>
              <a:ext uri="{FF2B5EF4-FFF2-40B4-BE49-F238E27FC236}">
                <a16:creationId xmlns:a16="http://schemas.microsoft.com/office/drawing/2014/main" id="{2445C6E8-FD99-2B40-8E99-E2B30DFB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49" y="5045973"/>
            <a:ext cx="13389184" cy="65075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1BE424-6085-7341-8FA6-43F535DD5A8F}"/>
              </a:ext>
            </a:extLst>
          </p:cNvPr>
          <p:cNvSpPr txBox="1"/>
          <p:nvPr/>
        </p:nvSpPr>
        <p:spPr>
          <a:xfrm>
            <a:off x="14545734" y="2669059"/>
            <a:ext cx="912981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 the last few years: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I’ve had many conversations with .NET developers about microservices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We organize surveys, interviews, and trials for .NET microservices tech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Everything </a:t>
            </a:r>
            <a:r>
              <a:rPr lang="en-US" i="1" dirty="0"/>
              <a:t>except your code </a:t>
            </a:r>
            <a:r>
              <a:rPr lang="en-US" dirty="0"/>
              <a:t>is a pain point for developers!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I moved to Azure: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Now I’m working on solutions to these problems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A21A5B-0B5B-7A43-9A96-C54BF4DB1E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an Application Model?</a:t>
            </a:r>
          </a:p>
        </p:txBody>
      </p:sp>
    </p:spTree>
    <p:extLst>
      <p:ext uri="{BB962C8B-B14F-4D97-AF65-F5344CB8AC3E}">
        <p14:creationId xmlns:p14="http://schemas.microsoft.com/office/powerpoint/2010/main" val="102657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05BDA-EFEE-C248-BC1B-E65EACE1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Model describes the interface between software components and a runtime environment..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18D6E-4417-D146-A84E-D51B4050B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D4DFB-97C6-6543-8A68-18AA664ECC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5862" y="2278685"/>
            <a:ext cx="18565813" cy="2651125"/>
          </a:xfrm>
        </p:spPr>
        <p:txBody>
          <a:bodyPr/>
          <a:lstStyle/>
          <a:p>
            <a:r>
              <a:rPr lang="en-US" dirty="0"/>
              <a:t>A useful definition</a:t>
            </a:r>
          </a:p>
        </p:txBody>
      </p:sp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AEB1-27D5-5B4A-A07A-546A1930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DB8DAA-0710-8C46-A3C8-B4364D33D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66715"/>
              </p:ext>
            </p:extLst>
          </p:nvPr>
        </p:nvGraphicFramePr>
        <p:xfrm>
          <a:off x="3072384" y="4535424"/>
          <a:ext cx="19633629" cy="781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130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otNet_2020_Template" id="{2011EEBB-976E-5B40-B24E-37B5151351BA}" vid="{5580597F-0CF4-6448-BDCC-15762A29DD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4165</TotalTime>
  <Words>1249</Words>
  <Application>Microsoft Macintosh PowerPoint</Application>
  <PresentationFormat>Custom</PresentationFormat>
  <Paragraphs>225</Paragraphs>
  <Slides>33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Discovering your superpowers!  Understanding Cloud Application Models</vt:lpstr>
      <vt:lpstr>PowerPoint Presentation</vt:lpstr>
      <vt:lpstr>PowerPoint Presentation</vt:lpstr>
      <vt:lpstr>Agenda</vt:lpstr>
      <vt:lpstr>How often do you learn a new technology?</vt:lpstr>
      <vt:lpstr>My Journey in 2020</vt:lpstr>
      <vt:lpstr>What is an Application Model?</vt:lpstr>
      <vt:lpstr>A useful definition</vt:lpstr>
      <vt:lpstr>Some Examples</vt:lpstr>
      <vt:lpstr>When I talk to developers…</vt:lpstr>
      <vt:lpstr>Impedance mismatch</vt:lpstr>
      <vt:lpstr>Yak Shaving</vt:lpstr>
      <vt:lpstr>Applying systematic thinking</vt:lpstr>
      <vt:lpstr>Planning: For each Service</vt:lpstr>
      <vt:lpstr>Planning: Our First App</vt:lpstr>
      <vt:lpstr>Our First App: What does this service need?</vt:lpstr>
      <vt:lpstr>Introducing the Process</vt:lpstr>
      <vt:lpstr>What did we find?</vt:lpstr>
      <vt:lpstr>Being Productive with Processes</vt:lpstr>
      <vt:lpstr>Something Special: Hosted Environments</vt:lpstr>
      <vt:lpstr>Two models</vt:lpstr>
      <vt:lpstr>Two Models</vt:lpstr>
      <vt:lpstr>Two Models</vt:lpstr>
      <vt:lpstr>An Observation</vt:lpstr>
      <vt:lpstr>And then for a long time nothing happened…</vt:lpstr>
      <vt:lpstr>Introducing Containers</vt:lpstr>
      <vt:lpstr> Introducing Containers</vt:lpstr>
      <vt:lpstr>What did we find</vt:lpstr>
      <vt:lpstr>Being Productive with Containers</vt:lpstr>
      <vt:lpstr>This sounds great right?</vt:lpstr>
      <vt:lpstr>My controversial advice</vt:lpstr>
      <vt:lpstr>More than one at a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your superpowers!  Understanding Cloud Application Models</dc:title>
  <dc:creator>Ryan Nowak</dc:creator>
  <cp:lastModifiedBy>Ryan Nowak</cp:lastModifiedBy>
  <cp:revision>4</cp:revision>
  <dcterms:created xsi:type="dcterms:W3CDTF">2020-09-12T22:47:08Z</dcterms:created>
  <dcterms:modified xsi:type="dcterms:W3CDTF">2020-10-04T20:20:11Z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2020-09-12T22:47:08Z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9fd093cc-b6fb-44d8-9e53-607ac242d524</vt:lpwstr>
  </property>
  <property fmtid="{D5CDD505-2E9C-101B-9397-08002B2CF9AE}" pid="8" name="MSIP_Label_f42aa342-8706-4288-bd11-ebb85995028c_ContentBits">
    <vt:lpwstr>0</vt:lpwstr>
  </property>
</Properties>
</file>